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D567C5-F61B-44FC-911E-A25049BF388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8E2514C-29D7-48A8-A29B-17B89A0949BC}">
      <dgm:prSet phldrT="[Texto]"/>
      <dgm:spPr/>
      <dgm:t>
        <a:bodyPr/>
        <a:lstStyle/>
        <a:p>
          <a:r>
            <a:rPr lang="es-ES" dirty="0" smtClean="0"/>
            <a:t>INTERÉS</a:t>
          </a:r>
          <a:endParaRPr lang="es-ES" dirty="0"/>
        </a:p>
      </dgm:t>
    </dgm:pt>
    <dgm:pt modelId="{E093A9CE-69DA-4A87-BA0C-DB7B0DE6E6F2}" type="parTrans" cxnId="{5BFB3F60-AEFE-4370-9456-AAA1F14CAD5F}">
      <dgm:prSet/>
      <dgm:spPr/>
      <dgm:t>
        <a:bodyPr/>
        <a:lstStyle/>
        <a:p>
          <a:endParaRPr lang="es-ES"/>
        </a:p>
      </dgm:t>
    </dgm:pt>
    <dgm:pt modelId="{310C0B3C-63F8-41CF-A4FD-82A183CFCDAC}" type="sibTrans" cxnId="{5BFB3F60-AEFE-4370-9456-AAA1F14CAD5F}">
      <dgm:prSet/>
      <dgm:spPr/>
      <dgm:t>
        <a:bodyPr/>
        <a:lstStyle/>
        <a:p>
          <a:endParaRPr lang="es-ES"/>
        </a:p>
      </dgm:t>
    </dgm:pt>
    <dgm:pt modelId="{E0ED1C73-5AAD-41DB-B82C-8AD426F1FB52}">
      <dgm:prSet phldrT="[Texto]"/>
      <dgm:spPr/>
      <dgm:t>
        <a:bodyPr/>
        <a:lstStyle/>
        <a:p>
          <a:r>
            <a:rPr lang="es-ES" dirty="0" smtClean="0"/>
            <a:t>ORIGEN</a:t>
          </a:r>
          <a:endParaRPr lang="es-ES" dirty="0"/>
        </a:p>
      </dgm:t>
    </dgm:pt>
    <dgm:pt modelId="{A1B75BE1-D70E-49E6-BD69-5FD0245D83A9}" type="parTrans" cxnId="{AA4EF6F6-B5BB-46C3-9C7E-0CE0F1D9DB36}">
      <dgm:prSet/>
      <dgm:spPr/>
      <dgm:t>
        <a:bodyPr/>
        <a:lstStyle/>
        <a:p>
          <a:endParaRPr lang="es-ES"/>
        </a:p>
      </dgm:t>
    </dgm:pt>
    <dgm:pt modelId="{E83B23FF-0333-4F4C-990C-7546B06BBD57}" type="sibTrans" cxnId="{AA4EF6F6-B5BB-46C3-9C7E-0CE0F1D9DB36}">
      <dgm:prSet/>
      <dgm:spPr/>
      <dgm:t>
        <a:bodyPr/>
        <a:lstStyle/>
        <a:p>
          <a:endParaRPr lang="es-ES"/>
        </a:p>
      </dgm:t>
    </dgm:pt>
    <dgm:pt modelId="{5E67D834-7850-4927-8AE2-9DE2F6F3595F}">
      <dgm:prSet phldrT="[Texto]"/>
      <dgm:spPr/>
      <dgm:t>
        <a:bodyPr/>
        <a:lstStyle/>
        <a:p>
          <a:r>
            <a:rPr lang="es-ES" dirty="0" smtClean="0"/>
            <a:t>ANTECEDENTES</a:t>
          </a:r>
          <a:endParaRPr lang="es-ES" dirty="0"/>
        </a:p>
      </dgm:t>
    </dgm:pt>
    <dgm:pt modelId="{E069CEC1-3C71-46B1-AC39-A801C72662D2}" type="parTrans" cxnId="{D88F5DB3-4AE2-451F-876D-11F7E62DF917}">
      <dgm:prSet/>
      <dgm:spPr/>
      <dgm:t>
        <a:bodyPr/>
        <a:lstStyle/>
        <a:p>
          <a:endParaRPr lang="es-ES"/>
        </a:p>
      </dgm:t>
    </dgm:pt>
    <dgm:pt modelId="{257F1D53-5EAB-4B6F-B8DB-38CCC13DFC29}" type="sibTrans" cxnId="{D88F5DB3-4AE2-451F-876D-11F7E62DF917}">
      <dgm:prSet/>
      <dgm:spPr/>
      <dgm:t>
        <a:bodyPr/>
        <a:lstStyle/>
        <a:p>
          <a:endParaRPr lang="es-ES"/>
        </a:p>
      </dgm:t>
    </dgm:pt>
    <dgm:pt modelId="{563708FD-82A2-4FEF-A0DE-7715F752CAEA}">
      <dgm:prSet phldrT="[Texto]"/>
      <dgm:spPr/>
      <dgm:t>
        <a:bodyPr/>
        <a:lstStyle/>
        <a:p>
          <a:r>
            <a:rPr lang="es-ES" dirty="0" smtClean="0"/>
            <a:t>INFLUENCIAS</a:t>
          </a:r>
          <a:endParaRPr lang="es-ES" dirty="0"/>
        </a:p>
      </dgm:t>
    </dgm:pt>
    <dgm:pt modelId="{6F7901CA-E2EB-493E-8E7F-C17497A17935}" type="parTrans" cxnId="{E50A3A6B-A2A2-4934-84ED-DCC2F0E09927}">
      <dgm:prSet/>
      <dgm:spPr/>
      <dgm:t>
        <a:bodyPr/>
        <a:lstStyle/>
        <a:p>
          <a:endParaRPr lang="es-ES"/>
        </a:p>
      </dgm:t>
    </dgm:pt>
    <dgm:pt modelId="{9E87384E-C2E6-4965-BE03-AAECFDF3BAB4}" type="sibTrans" cxnId="{E50A3A6B-A2A2-4934-84ED-DCC2F0E09927}">
      <dgm:prSet/>
      <dgm:spPr/>
      <dgm:t>
        <a:bodyPr/>
        <a:lstStyle/>
        <a:p>
          <a:endParaRPr lang="es-ES"/>
        </a:p>
      </dgm:t>
    </dgm:pt>
    <dgm:pt modelId="{02C1A556-877D-49B3-8714-26B7E7325180}" type="pres">
      <dgm:prSet presAssocID="{C5D567C5-F61B-44FC-911E-A25049BF388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5CF5364A-9175-47C4-B2F4-6DD20393F41F}" type="pres">
      <dgm:prSet presAssocID="{68E2514C-29D7-48A8-A29B-17B89A0949BC}" presName="singleCycle" presStyleCnt="0"/>
      <dgm:spPr/>
    </dgm:pt>
    <dgm:pt modelId="{4C05527D-EF71-4891-9CCC-3BC1DCAA2187}" type="pres">
      <dgm:prSet presAssocID="{68E2514C-29D7-48A8-A29B-17B89A0949BC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s-ES"/>
        </a:p>
      </dgm:t>
    </dgm:pt>
    <dgm:pt modelId="{BC19DBB4-899E-4A11-82A3-82480553DDC8}" type="pres">
      <dgm:prSet presAssocID="{A1B75BE1-D70E-49E6-BD69-5FD0245D83A9}" presName="Name56" presStyleLbl="parChTrans1D2" presStyleIdx="0" presStyleCnt="3"/>
      <dgm:spPr/>
      <dgm:t>
        <a:bodyPr/>
        <a:lstStyle/>
        <a:p>
          <a:endParaRPr lang="es-ES"/>
        </a:p>
      </dgm:t>
    </dgm:pt>
    <dgm:pt modelId="{31A05621-4856-4266-B121-AF6A16CB6FCD}" type="pres">
      <dgm:prSet presAssocID="{E0ED1C73-5AAD-41DB-B82C-8AD426F1FB52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96D02D-FC96-4C9A-8A53-84BBCD95D94F}" type="pres">
      <dgm:prSet presAssocID="{E069CEC1-3C71-46B1-AC39-A801C72662D2}" presName="Name56" presStyleLbl="parChTrans1D2" presStyleIdx="1" presStyleCnt="3"/>
      <dgm:spPr/>
      <dgm:t>
        <a:bodyPr/>
        <a:lstStyle/>
        <a:p>
          <a:endParaRPr lang="es-ES"/>
        </a:p>
      </dgm:t>
    </dgm:pt>
    <dgm:pt modelId="{66764DC0-06D1-43F0-B063-45EC3E20AB02}" type="pres">
      <dgm:prSet presAssocID="{5E67D834-7850-4927-8AE2-9DE2F6F3595F}" presName="text0" presStyleLbl="node1" presStyleIdx="2" presStyleCnt="4" custScaleX="1680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49120D-081A-4801-B62B-ACAB3ECDE2D7}" type="pres">
      <dgm:prSet presAssocID="{6F7901CA-E2EB-493E-8E7F-C17497A17935}" presName="Name56" presStyleLbl="parChTrans1D2" presStyleIdx="2" presStyleCnt="3"/>
      <dgm:spPr/>
      <dgm:t>
        <a:bodyPr/>
        <a:lstStyle/>
        <a:p>
          <a:endParaRPr lang="es-ES"/>
        </a:p>
      </dgm:t>
    </dgm:pt>
    <dgm:pt modelId="{A34FA560-8D1B-45CB-BF14-924646D06216}" type="pres">
      <dgm:prSet presAssocID="{563708FD-82A2-4FEF-A0DE-7715F752CAEA}" presName="text0" presStyleLbl="node1" presStyleIdx="3" presStyleCnt="4" custScaleX="1504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BFB3F60-AEFE-4370-9456-AAA1F14CAD5F}" srcId="{C5D567C5-F61B-44FC-911E-A25049BF3886}" destId="{68E2514C-29D7-48A8-A29B-17B89A0949BC}" srcOrd="0" destOrd="0" parTransId="{E093A9CE-69DA-4A87-BA0C-DB7B0DE6E6F2}" sibTransId="{310C0B3C-63F8-41CF-A4FD-82A183CFCDAC}"/>
    <dgm:cxn modelId="{D88F5DB3-4AE2-451F-876D-11F7E62DF917}" srcId="{68E2514C-29D7-48A8-A29B-17B89A0949BC}" destId="{5E67D834-7850-4927-8AE2-9DE2F6F3595F}" srcOrd="1" destOrd="0" parTransId="{E069CEC1-3C71-46B1-AC39-A801C72662D2}" sibTransId="{257F1D53-5EAB-4B6F-B8DB-38CCC13DFC29}"/>
    <dgm:cxn modelId="{0F4F94A4-1EF8-440B-96DB-59FBDDB76E8E}" type="presOf" srcId="{E069CEC1-3C71-46B1-AC39-A801C72662D2}" destId="{5796D02D-FC96-4C9A-8A53-84BBCD95D94F}" srcOrd="0" destOrd="0" presId="urn:microsoft.com/office/officeart/2008/layout/RadialCluster"/>
    <dgm:cxn modelId="{76F54591-FBED-4680-B1F9-A15E0BA90FC5}" type="presOf" srcId="{E0ED1C73-5AAD-41DB-B82C-8AD426F1FB52}" destId="{31A05621-4856-4266-B121-AF6A16CB6FCD}" srcOrd="0" destOrd="0" presId="urn:microsoft.com/office/officeart/2008/layout/RadialCluster"/>
    <dgm:cxn modelId="{D381F757-E68C-413C-A5F0-D45163894BF6}" type="presOf" srcId="{68E2514C-29D7-48A8-A29B-17B89A0949BC}" destId="{4C05527D-EF71-4891-9CCC-3BC1DCAA2187}" srcOrd="0" destOrd="0" presId="urn:microsoft.com/office/officeart/2008/layout/RadialCluster"/>
    <dgm:cxn modelId="{E50A3A6B-A2A2-4934-84ED-DCC2F0E09927}" srcId="{68E2514C-29D7-48A8-A29B-17B89A0949BC}" destId="{563708FD-82A2-4FEF-A0DE-7715F752CAEA}" srcOrd="2" destOrd="0" parTransId="{6F7901CA-E2EB-493E-8E7F-C17497A17935}" sibTransId="{9E87384E-C2E6-4965-BE03-AAECFDF3BAB4}"/>
    <dgm:cxn modelId="{B68CF698-7285-4C38-A464-0B289116E262}" type="presOf" srcId="{6F7901CA-E2EB-493E-8E7F-C17497A17935}" destId="{1949120D-081A-4801-B62B-ACAB3ECDE2D7}" srcOrd="0" destOrd="0" presId="urn:microsoft.com/office/officeart/2008/layout/RadialCluster"/>
    <dgm:cxn modelId="{1D3704AA-DD2D-48F4-8ADB-3DF5CEAAA779}" type="presOf" srcId="{563708FD-82A2-4FEF-A0DE-7715F752CAEA}" destId="{A34FA560-8D1B-45CB-BF14-924646D06216}" srcOrd="0" destOrd="0" presId="urn:microsoft.com/office/officeart/2008/layout/RadialCluster"/>
    <dgm:cxn modelId="{1AC06ACE-0CD7-42DA-8086-021E31854652}" type="presOf" srcId="{A1B75BE1-D70E-49E6-BD69-5FD0245D83A9}" destId="{BC19DBB4-899E-4A11-82A3-82480553DDC8}" srcOrd="0" destOrd="0" presId="urn:microsoft.com/office/officeart/2008/layout/RadialCluster"/>
    <dgm:cxn modelId="{AA4EF6F6-B5BB-46C3-9C7E-0CE0F1D9DB36}" srcId="{68E2514C-29D7-48A8-A29B-17B89A0949BC}" destId="{E0ED1C73-5AAD-41DB-B82C-8AD426F1FB52}" srcOrd="0" destOrd="0" parTransId="{A1B75BE1-D70E-49E6-BD69-5FD0245D83A9}" sibTransId="{E83B23FF-0333-4F4C-990C-7546B06BBD57}"/>
    <dgm:cxn modelId="{453C0677-CBD4-4B2A-8A12-EFE508166927}" type="presOf" srcId="{5E67D834-7850-4927-8AE2-9DE2F6F3595F}" destId="{66764DC0-06D1-43F0-B063-45EC3E20AB02}" srcOrd="0" destOrd="0" presId="urn:microsoft.com/office/officeart/2008/layout/RadialCluster"/>
    <dgm:cxn modelId="{C03A0EF0-3993-498A-9142-90E0272C4712}" type="presOf" srcId="{C5D567C5-F61B-44FC-911E-A25049BF3886}" destId="{02C1A556-877D-49B3-8714-26B7E7325180}" srcOrd="0" destOrd="0" presId="urn:microsoft.com/office/officeart/2008/layout/RadialCluster"/>
    <dgm:cxn modelId="{39FDE986-1ECF-41B6-98D7-B5B65A60025A}" type="presParOf" srcId="{02C1A556-877D-49B3-8714-26B7E7325180}" destId="{5CF5364A-9175-47C4-B2F4-6DD20393F41F}" srcOrd="0" destOrd="0" presId="urn:microsoft.com/office/officeart/2008/layout/RadialCluster"/>
    <dgm:cxn modelId="{76ADA549-76AF-4503-9A15-902150817C5D}" type="presParOf" srcId="{5CF5364A-9175-47C4-B2F4-6DD20393F41F}" destId="{4C05527D-EF71-4891-9CCC-3BC1DCAA2187}" srcOrd="0" destOrd="0" presId="urn:microsoft.com/office/officeart/2008/layout/RadialCluster"/>
    <dgm:cxn modelId="{14536D32-FCAA-4EDE-91FC-615C97781F9F}" type="presParOf" srcId="{5CF5364A-9175-47C4-B2F4-6DD20393F41F}" destId="{BC19DBB4-899E-4A11-82A3-82480553DDC8}" srcOrd="1" destOrd="0" presId="urn:microsoft.com/office/officeart/2008/layout/RadialCluster"/>
    <dgm:cxn modelId="{2EDE0686-B84F-41D1-A91F-47A190B473AF}" type="presParOf" srcId="{5CF5364A-9175-47C4-B2F4-6DD20393F41F}" destId="{31A05621-4856-4266-B121-AF6A16CB6FCD}" srcOrd="2" destOrd="0" presId="urn:microsoft.com/office/officeart/2008/layout/RadialCluster"/>
    <dgm:cxn modelId="{F71765B4-E9D1-4C13-BD49-9272AAEE8588}" type="presParOf" srcId="{5CF5364A-9175-47C4-B2F4-6DD20393F41F}" destId="{5796D02D-FC96-4C9A-8A53-84BBCD95D94F}" srcOrd="3" destOrd="0" presId="urn:microsoft.com/office/officeart/2008/layout/RadialCluster"/>
    <dgm:cxn modelId="{29EF21CD-CA1F-478E-872B-3349E5F58496}" type="presParOf" srcId="{5CF5364A-9175-47C4-B2F4-6DD20393F41F}" destId="{66764DC0-06D1-43F0-B063-45EC3E20AB02}" srcOrd="4" destOrd="0" presId="urn:microsoft.com/office/officeart/2008/layout/RadialCluster"/>
    <dgm:cxn modelId="{78BC900C-497E-41C1-BEB3-CC9A573E34C5}" type="presParOf" srcId="{5CF5364A-9175-47C4-B2F4-6DD20393F41F}" destId="{1949120D-081A-4801-B62B-ACAB3ECDE2D7}" srcOrd="5" destOrd="0" presId="urn:microsoft.com/office/officeart/2008/layout/RadialCluster"/>
    <dgm:cxn modelId="{FD134864-4D41-450F-9631-9996C15DEB3A}" type="presParOf" srcId="{5CF5364A-9175-47C4-B2F4-6DD20393F41F}" destId="{A34FA560-8D1B-45CB-BF14-924646D0621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2001EE-61BE-43EE-8CC3-2CA836E1B792}" type="doc">
      <dgm:prSet loTypeId="urn:microsoft.com/office/officeart/2005/8/layout/radial1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F3AC316-95B3-49E1-AAB1-99CE4A5734FD}">
      <dgm:prSet phldrT="[Texto]"/>
      <dgm:spPr/>
      <dgm:t>
        <a:bodyPr/>
        <a:lstStyle/>
        <a:p>
          <a:r>
            <a:rPr lang="es-ES" dirty="0" smtClean="0"/>
            <a:t>YO</a:t>
          </a:r>
          <a:endParaRPr lang="es-ES" dirty="0"/>
        </a:p>
      </dgm:t>
    </dgm:pt>
    <dgm:pt modelId="{50986227-BF61-42CE-8B80-75E02E153936}" type="parTrans" cxnId="{5B90F6B1-C11B-4FE2-A46D-8B1E4A7A5032}">
      <dgm:prSet/>
      <dgm:spPr/>
      <dgm:t>
        <a:bodyPr/>
        <a:lstStyle/>
        <a:p>
          <a:endParaRPr lang="es-ES"/>
        </a:p>
      </dgm:t>
    </dgm:pt>
    <dgm:pt modelId="{81F31185-CB3A-41FC-85F2-8EDD34E1E9DF}" type="sibTrans" cxnId="{5B90F6B1-C11B-4FE2-A46D-8B1E4A7A5032}">
      <dgm:prSet/>
      <dgm:spPr/>
      <dgm:t>
        <a:bodyPr/>
        <a:lstStyle/>
        <a:p>
          <a:endParaRPr lang="es-ES"/>
        </a:p>
      </dgm:t>
    </dgm:pt>
    <dgm:pt modelId="{CEFBFC3E-875C-440F-A11F-1414DDD9AA43}">
      <dgm:prSet phldrT="[Texto]"/>
      <dgm:spPr/>
      <dgm:t>
        <a:bodyPr/>
        <a:lstStyle/>
        <a:p>
          <a:r>
            <a:rPr lang="es-ES" dirty="0" smtClean="0"/>
            <a:t>ELLO</a:t>
          </a:r>
          <a:endParaRPr lang="es-ES" dirty="0"/>
        </a:p>
      </dgm:t>
    </dgm:pt>
    <dgm:pt modelId="{A33804F4-616A-46EC-8698-34A7CA2DED02}" type="parTrans" cxnId="{4C1C4E9B-E577-4504-9D0A-202C476F417D}">
      <dgm:prSet/>
      <dgm:spPr/>
      <dgm:t>
        <a:bodyPr/>
        <a:lstStyle/>
        <a:p>
          <a:endParaRPr lang="es-ES"/>
        </a:p>
      </dgm:t>
    </dgm:pt>
    <dgm:pt modelId="{5B767B73-4D1C-4734-B3D7-4C7F0AF2806F}" type="sibTrans" cxnId="{4C1C4E9B-E577-4504-9D0A-202C476F417D}">
      <dgm:prSet/>
      <dgm:spPr/>
      <dgm:t>
        <a:bodyPr/>
        <a:lstStyle/>
        <a:p>
          <a:endParaRPr lang="es-ES"/>
        </a:p>
      </dgm:t>
    </dgm:pt>
    <dgm:pt modelId="{98E6624C-DD10-463E-A26E-542CABB4BE51}">
      <dgm:prSet phldrT="[Texto]"/>
      <dgm:spPr/>
      <dgm:t>
        <a:bodyPr/>
        <a:lstStyle/>
        <a:p>
          <a:r>
            <a:rPr lang="es-ES" dirty="0" smtClean="0"/>
            <a:t>SUPER YO</a:t>
          </a:r>
          <a:endParaRPr lang="es-ES" dirty="0"/>
        </a:p>
      </dgm:t>
    </dgm:pt>
    <dgm:pt modelId="{D5B72CDC-260B-483B-99E1-2138ABE47706}" type="parTrans" cxnId="{4996E150-B826-4DF0-9ED3-7B8839DEB226}">
      <dgm:prSet/>
      <dgm:spPr/>
      <dgm:t>
        <a:bodyPr/>
        <a:lstStyle/>
        <a:p>
          <a:endParaRPr lang="es-ES"/>
        </a:p>
      </dgm:t>
    </dgm:pt>
    <dgm:pt modelId="{41DE545F-E5DA-4B16-B10D-5618D117AE35}" type="sibTrans" cxnId="{4996E150-B826-4DF0-9ED3-7B8839DEB226}">
      <dgm:prSet/>
      <dgm:spPr/>
      <dgm:t>
        <a:bodyPr/>
        <a:lstStyle/>
        <a:p>
          <a:endParaRPr lang="es-ES"/>
        </a:p>
      </dgm:t>
    </dgm:pt>
    <dgm:pt modelId="{F39E9E64-F2DC-4D73-AB02-01A0E412E55E}">
      <dgm:prSet phldrT="[Texto]" phldr="1"/>
      <dgm:spPr/>
      <dgm:t>
        <a:bodyPr/>
        <a:lstStyle/>
        <a:p>
          <a:endParaRPr lang="es-ES" dirty="0"/>
        </a:p>
      </dgm:t>
    </dgm:pt>
    <dgm:pt modelId="{29AB9673-D525-418C-ACF2-EB647A5C9794}" type="parTrans" cxnId="{903DB4B9-FBF6-46B4-9345-73E3C73C24B9}">
      <dgm:prSet/>
      <dgm:spPr/>
      <dgm:t>
        <a:bodyPr/>
        <a:lstStyle/>
        <a:p>
          <a:endParaRPr lang="es-ES"/>
        </a:p>
      </dgm:t>
    </dgm:pt>
    <dgm:pt modelId="{9A9004D4-DDD6-4FE4-9A22-5620DB97496D}" type="sibTrans" cxnId="{903DB4B9-FBF6-46B4-9345-73E3C73C24B9}">
      <dgm:prSet/>
      <dgm:spPr/>
      <dgm:t>
        <a:bodyPr/>
        <a:lstStyle/>
        <a:p>
          <a:endParaRPr lang="es-ES"/>
        </a:p>
      </dgm:t>
    </dgm:pt>
    <dgm:pt modelId="{8CE9056B-5708-45A2-9C18-296188DA732F}">
      <dgm:prSet phldrT="[Texto]"/>
      <dgm:spPr/>
      <dgm:t>
        <a:bodyPr/>
        <a:lstStyle/>
        <a:p>
          <a:endParaRPr lang="es-ES" dirty="0"/>
        </a:p>
      </dgm:t>
    </dgm:pt>
    <dgm:pt modelId="{DCC2CAAC-B613-42BD-AFA7-03DBB14786B3}" type="parTrans" cxnId="{8B645B1D-5644-41F2-BE34-4B2154DB066A}">
      <dgm:prSet/>
      <dgm:spPr/>
      <dgm:t>
        <a:bodyPr/>
        <a:lstStyle/>
        <a:p>
          <a:endParaRPr lang="es-ES"/>
        </a:p>
      </dgm:t>
    </dgm:pt>
    <dgm:pt modelId="{6CBC6322-24F0-401B-BE1E-2C7914620BB7}" type="sibTrans" cxnId="{8B645B1D-5644-41F2-BE34-4B2154DB066A}">
      <dgm:prSet/>
      <dgm:spPr/>
      <dgm:t>
        <a:bodyPr/>
        <a:lstStyle/>
        <a:p>
          <a:endParaRPr lang="es-ES"/>
        </a:p>
      </dgm:t>
    </dgm:pt>
    <dgm:pt modelId="{8194A86E-41D7-45C9-8882-0B6E29CBE914}">
      <dgm:prSet phldrT="[Texto]"/>
      <dgm:spPr/>
      <dgm:t>
        <a:bodyPr/>
        <a:lstStyle/>
        <a:p>
          <a:endParaRPr lang="es-ES"/>
        </a:p>
      </dgm:t>
    </dgm:pt>
    <dgm:pt modelId="{5F6844A0-3679-412C-BEE2-44917FB9DBE9}" type="parTrans" cxnId="{7C05AE4A-CACF-4FA2-8657-D944344C88CF}">
      <dgm:prSet/>
      <dgm:spPr/>
      <dgm:t>
        <a:bodyPr/>
        <a:lstStyle/>
        <a:p>
          <a:endParaRPr lang="es-ES"/>
        </a:p>
      </dgm:t>
    </dgm:pt>
    <dgm:pt modelId="{BEC06F58-FD16-4A7C-834A-499C186A4149}" type="sibTrans" cxnId="{7C05AE4A-CACF-4FA2-8657-D944344C88CF}">
      <dgm:prSet/>
      <dgm:spPr/>
      <dgm:t>
        <a:bodyPr/>
        <a:lstStyle/>
        <a:p>
          <a:endParaRPr lang="es-ES"/>
        </a:p>
      </dgm:t>
    </dgm:pt>
    <dgm:pt modelId="{DA57366A-AE5B-4454-BDC9-865C2B6218DC}">
      <dgm:prSet phldrT="[Texto]" phldr="1"/>
      <dgm:spPr/>
      <dgm:t>
        <a:bodyPr/>
        <a:lstStyle/>
        <a:p>
          <a:endParaRPr lang="es-ES"/>
        </a:p>
      </dgm:t>
    </dgm:pt>
    <dgm:pt modelId="{82A9EE53-E50B-465D-ACDB-DA68FCE2925F}" type="parTrans" cxnId="{0964E3BF-DC5B-45DA-80EF-4B51EF7BBFEF}">
      <dgm:prSet/>
      <dgm:spPr/>
      <dgm:t>
        <a:bodyPr/>
        <a:lstStyle/>
        <a:p>
          <a:endParaRPr lang="es-ES"/>
        </a:p>
      </dgm:t>
    </dgm:pt>
    <dgm:pt modelId="{FC01FB37-7E26-4DF4-93ED-E34CC8537A3A}" type="sibTrans" cxnId="{0964E3BF-DC5B-45DA-80EF-4B51EF7BBFEF}">
      <dgm:prSet/>
      <dgm:spPr/>
      <dgm:t>
        <a:bodyPr/>
        <a:lstStyle/>
        <a:p>
          <a:endParaRPr lang="es-ES"/>
        </a:p>
      </dgm:t>
    </dgm:pt>
    <dgm:pt modelId="{99D7CA7A-7A0F-4C2E-9191-32A9DF86E231}">
      <dgm:prSet phldrT="[Texto]" phldr="1"/>
      <dgm:spPr/>
      <dgm:t>
        <a:bodyPr/>
        <a:lstStyle/>
        <a:p>
          <a:endParaRPr lang="es-ES"/>
        </a:p>
      </dgm:t>
    </dgm:pt>
    <dgm:pt modelId="{67BC3732-E844-4A8A-A516-0994893BE25C}" type="parTrans" cxnId="{E139B215-6050-4E19-B162-E10D8F731050}">
      <dgm:prSet/>
      <dgm:spPr/>
      <dgm:t>
        <a:bodyPr/>
        <a:lstStyle/>
        <a:p>
          <a:endParaRPr lang="es-ES"/>
        </a:p>
      </dgm:t>
    </dgm:pt>
    <dgm:pt modelId="{F203ECC5-C28C-4C6C-9016-5654160365D6}" type="sibTrans" cxnId="{E139B215-6050-4E19-B162-E10D8F731050}">
      <dgm:prSet/>
      <dgm:spPr/>
      <dgm:t>
        <a:bodyPr/>
        <a:lstStyle/>
        <a:p>
          <a:endParaRPr lang="es-ES"/>
        </a:p>
      </dgm:t>
    </dgm:pt>
    <dgm:pt modelId="{81F7FAEF-C99A-4C2A-B981-5130B06456B0}">
      <dgm:prSet phldrT="[Texto]" phldr="1"/>
      <dgm:spPr/>
      <dgm:t>
        <a:bodyPr/>
        <a:lstStyle/>
        <a:p>
          <a:endParaRPr lang="es-ES"/>
        </a:p>
      </dgm:t>
    </dgm:pt>
    <dgm:pt modelId="{E8C3A452-C6AC-4114-8F14-EA2B6AA5189A}" type="parTrans" cxnId="{A960652A-21FE-4AF9-8966-BE639AAE4FE9}">
      <dgm:prSet/>
      <dgm:spPr/>
      <dgm:t>
        <a:bodyPr/>
        <a:lstStyle/>
        <a:p>
          <a:endParaRPr lang="es-ES"/>
        </a:p>
      </dgm:t>
    </dgm:pt>
    <dgm:pt modelId="{8ED7A6F7-1DC0-4E02-B17A-A2AC35925CE9}" type="sibTrans" cxnId="{A960652A-21FE-4AF9-8966-BE639AAE4FE9}">
      <dgm:prSet/>
      <dgm:spPr/>
      <dgm:t>
        <a:bodyPr/>
        <a:lstStyle/>
        <a:p>
          <a:endParaRPr lang="es-ES"/>
        </a:p>
      </dgm:t>
    </dgm:pt>
    <dgm:pt modelId="{9CA61736-0A94-46A5-A0C6-2604A06C36CE}">
      <dgm:prSet phldrT="[Texto]"/>
      <dgm:spPr/>
      <dgm:t>
        <a:bodyPr/>
        <a:lstStyle/>
        <a:p>
          <a:endParaRPr lang="es-ES" dirty="0"/>
        </a:p>
      </dgm:t>
    </dgm:pt>
    <dgm:pt modelId="{D44FCC5C-5B5B-4F71-BD49-898073F16F3E}" type="parTrans" cxnId="{3D74B263-04B0-46C8-B40A-59D7C9D14A9B}">
      <dgm:prSet/>
      <dgm:spPr/>
      <dgm:t>
        <a:bodyPr/>
        <a:lstStyle/>
        <a:p>
          <a:endParaRPr lang="es-ES"/>
        </a:p>
      </dgm:t>
    </dgm:pt>
    <dgm:pt modelId="{3B04B532-68CF-48ED-94DE-4741F7B0D58B}" type="sibTrans" cxnId="{3D74B263-04B0-46C8-B40A-59D7C9D14A9B}">
      <dgm:prSet/>
      <dgm:spPr/>
      <dgm:t>
        <a:bodyPr/>
        <a:lstStyle/>
        <a:p>
          <a:endParaRPr lang="es-ES"/>
        </a:p>
      </dgm:t>
    </dgm:pt>
    <dgm:pt modelId="{1C340524-AD65-4BFD-8B18-83555A728219}" type="pres">
      <dgm:prSet presAssocID="{612001EE-61BE-43EE-8CC3-2CA836E1B79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3C73637-8CAA-4220-B3C7-67D4C383832B}" type="pres">
      <dgm:prSet presAssocID="{5F3AC316-95B3-49E1-AAB1-99CE4A5734FD}" presName="centerShape" presStyleLbl="node0" presStyleIdx="0" presStyleCnt="1" custScaleX="100975"/>
      <dgm:spPr/>
      <dgm:t>
        <a:bodyPr/>
        <a:lstStyle/>
        <a:p>
          <a:endParaRPr lang="es-ES"/>
        </a:p>
      </dgm:t>
    </dgm:pt>
    <dgm:pt modelId="{42251546-3F09-42E8-8A4B-D1BA3E415254}" type="pres">
      <dgm:prSet presAssocID="{A33804F4-616A-46EC-8698-34A7CA2DED02}" presName="Name9" presStyleLbl="parChTrans1D2" presStyleIdx="0" presStyleCnt="2"/>
      <dgm:spPr/>
      <dgm:t>
        <a:bodyPr/>
        <a:lstStyle/>
        <a:p>
          <a:endParaRPr lang="es-ES"/>
        </a:p>
      </dgm:t>
    </dgm:pt>
    <dgm:pt modelId="{7EF48D5D-D7C8-4C0E-B907-16445B5175FA}" type="pres">
      <dgm:prSet presAssocID="{A33804F4-616A-46EC-8698-34A7CA2DED02}" presName="connTx" presStyleLbl="parChTrans1D2" presStyleIdx="0" presStyleCnt="2"/>
      <dgm:spPr/>
      <dgm:t>
        <a:bodyPr/>
        <a:lstStyle/>
        <a:p>
          <a:endParaRPr lang="es-ES"/>
        </a:p>
      </dgm:t>
    </dgm:pt>
    <dgm:pt modelId="{6E2B377C-B609-42C2-A333-AA9C3A790A8C}" type="pres">
      <dgm:prSet presAssocID="{CEFBFC3E-875C-440F-A11F-1414DDD9AA4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01DDE9-2356-4BBD-9BA2-603569DE6AB0}" type="pres">
      <dgm:prSet presAssocID="{D5B72CDC-260B-483B-99E1-2138ABE47706}" presName="Name9" presStyleLbl="parChTrans1D2" presStyleIdx="1" presStyleCnt="2"/>
      <dgm:spPr/>
      <dgm:t>
        <a:bodyPr/>
        <a:lstStyle/>
        <a:p>
          <a:endParaRPr lang="es-ES"/>
        </a:p>
      </dgm:t>
    </dgm:pt>
    <dgm:pt modelId="{5827B4EF-6F0A-4BE5-AED7-355AEBDD08CA}" type="pres">
      <dgm:prSet presAssocID="{D5B72CDC-260B-483B-99E1-2138ABE47706}" presName="connTx" presStyleLbl="parChTrans1D2" presStyleIdx="1" presStyleCnt="2"/>
      <dgm:spPr/>
      <dgm:t>
        <a:bodyPr/>
        <a:lstStyle/>
        <a:p>
          <a:endParaRPr lang="es-ES"/>
        </a:p>
      </dgm:t>
    </dgm:pt>
    <dgm:pt modelId="{8F317958-238D-4FCF-A9EA-BE7B23FC31C2}" type="pres">
      <dgm:prSet presAssocID="{98E6624C-DD10-463E-A26E-542CABB4BE5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C05AE4A-CACF-4FA2-8657-D944344C88CF}" srcId="{F39E9E64-F2DC-4D73-AB02-01A0E412E55E}" destId="{8194A86E-41D7-45C9-8882-0B6E29CBE914}" srcOrd="1" destOrd="0" parTransId="{5F6844A0-3679-412C-BEE2-44917FB9DBE9}" sibTransId="{BEC06F58-FD16-4A7C-834A-499C186A4149}"/>
    <dgm:cxn modelId="{50D2A281-D66B-417F-A7AC-877CC97F63CB}" type="presOf" srcId="{5F3AC316-95B3-49E1-AAB1-99CE4A5734FD}" destId="{83C73637-8CAA-4220-B3C7-67D4C383832B}" srcOrd="0" destOrd="0" presId="urn:microsoft.com/office/officeart/2005/8/layout/radial1"/>
    <dgm:cxn modelId="{5B90F6B1-C11B-4FE2-A46D-8B1E4A7A5032}" srcId="{612001EE-61BE-43EE-8CC3-2CA836E1B792}" destId="{5F3AC316-95B3-49E1-AAB1-99CE4A5734FD}" srcOrd="0" destOrd="0" parTransId="{50986227-BF61-42CE-8B80-75E02E153936}" sibTransId="{81F31185-CB3A-41FC-85F2-8EDD34E1E9DF}"/>
    <dgm:cxn modelId="{32E0C97F-D0A5-4684-B372-2473EB5CF819}" type="presOf" srcId="{D5B72CDC-260B-483B-99E1-2138ABE47706}" destId="{5827B4EF-6F0A-4BE5-AED7-355AEBDD08CA}" srcOrd="1" destOrd="0" presId="urn:microsoft.com/office/officeart/2005/8/layout/radial1"/>
    <dgm:cxn modelId="{FF607CC2-0753-4D64-A343-8DF0AB74956B}" type="presOf" srcId="{98E6624C-DD10-463E-A26E-542CABB4BE51}" destId="{8F317958-238D-4FCF-A9EA-BE7B23FC31C2}" srcOrd="0" destOrd="0" presId="urn:microsoft.com/office/officeart/2005/8/layout/radial1"/>
    <dgm:cxn modelId="{7E76A595-8023-4D66-8C86-DACE0C2EE1D8}" type="presOf" srcId="{A33804F4-616A-46EC-8698-34A7CA2DED02}" destId="{7EF48D5D-D7C8-4C0E-B907-16445B5175FA}" srcOrd="1" destOrd="0" presId="urn:microsoft.com/office/officeart/2005/8/layout/radial1"/>
    <dgm:cxn modelId="{4C1C4E9B-E577-4504-9D0A-202C476F417D}" srcId="{5F3AC316-95B3-49E1-AAB1-99CE4A5734FD}" destId="{CEFBFC3E-875C-440F-A11F-1414DDD9AA43}" srcOrd="0" destOrd="0" parTransId="{A33804F4-616A-46EC-8698-34A7CA2DED02}" sibTransId="{5B767B73-4D1C-4734-B3D7-4C7F0AF2806F}"/>
    <dgm:cxn modelId="{3D74B263-04B0-46C8-B40A-59D7C9D14A9B}" srcId="{F39E9E64-F2DC-4D73-AB02-01A0E412E55E}" destId="{9CA61736-0A94-46A5-A0C6-2604A06C36CE}" srcOrd="2" destOrd="0" parTransId="{D44FCC5C-5B5B-4F71-BD49-898073F16F3E}" sibTransId="{3B04B532-68CF-48ED-94DE-4741F7B0D58B}"/>
    <dgm:cxn modelId="{7EF16EF3-43C8-4FBF-AE37-554160F5EC06}" type="presOf" srcId="{D5B72CDC-260B-483B-99E1-2138ABE47706}" destId="{3601DDE9-2356-4BBD-9BA2-603569DE6AB0}" srcOrd="0" destOrd="0" presId="urn:microsoft.com/office/officeart/2005/8/layout/radial1"/>
    <dgm:cxn modelId="{0964E3BF-DC5B-45DA-80EF-4B51EF7BBFEF}" srcId="{612001EE-61BE-43EE-8CC3-2CA836E1B792}" destId="{DA57366A-AE5B-4454-BDC9-865C2B6218DC}" srcOrd="2" destOrd="0" parTransId="{82A9EE53-E50B-465D-ACDB-DA68FCE2925F}" sibTransId="{FC01FB37-7E26-4DF4-93ED-E34CC8537A3A}"/>
    <dgm:cxn modelId="{E139B215-6050-4E19-B162-E10D8F731050}" srcId="{DA57366A-AE5B-4454-BDC9-865C2B6218DC}" destId="{99D7CA7A-7A0F-4C2E-9191-32A9DF86E231}" srcOrd="0" destOrd="0" parTransId="{67BC3732-E844-4A8A-A516-0994893BE25C}" sibTransId="{F203ECC5-C28C-4C6C-9016-5654160365D6}"/>
    <dgm:cxn modelId="{7289512A-B5BB-433D-AF75-866999AEC957}" type="presOf" srcId="{612001EE-61BE-43EE-8CC3-2CA836E1B792}" destId="{1C340524-AD65-4BFD-8B18-83555A728219}" srcOrd="0" destOrd="0" presId="urn:microsoft.com/office/officeart/2005/8/layout/radial1"/>
    <dgm:cxn modelId="{A960652A-21FE-4AF9-8966-BE639AAE4FE9}" srcId="{DA57366A-AE5B-4454-BDC9-865C2B6218DC}" destId="{81F7FAEF-C99A-4C2A-B981-5130B06456B0}" srcOrd="1" destOrd="0" parTransId="{E8C3A452-C6AC-4114-8F14-EA2B6AA5189A}" sibTransId="{8ED7A6F7-1DC0-4E02-B17A-A2AC35925CE9}"/>
    <dgm:cxn modelId="{4996E150-B826-4DF0-9ED3-7B8839DEB226}" srcId="{5F3AC316-95B3-49E1-AAB1-99CE4A5734FD}" destId="{98E6624C-DD10-463E-A26E-542CABB4BE51}" srcOrd="1" destOrd="0" parTransId="{D5B72CDC-260B-483B-99E1-2138ABE47706}" sibTransId="{41DE545F-E5DA-4B16-B10D-5618D117AE35}"/>
    <dgm:cxn modelId="{903DB4B9-FBF6-46B4-9345-73E3C73C24B9}" srcId="{612001EE-61BE-43EE-8CC3-2CA836E1B792}" destId="{F39E9E64-F2DC-4D73-AB02-01A0E412E55E}" srcOrd="1" destOrd="0" parTransId="{29AB9673-D525-418C-ACF2-EB647A5C9794}" sibTransId="{9A9004D4-DDD6-4FE4-9A22-5620DB97496D}"/>
    <dgm:cxn modelId="{8B645B1D-5644-41F2-BE34-4B2154DB066A}" srcId="{F39E9E64-F2DC-4D73-AB02-01A0E412E55E}" destId="{8CE9056B-5708-45A2-9C18-296188DA732F}" srcOrd="0" destOrd="0" parTransId="{DCC2CAAC-B613-42BD-AFA7-03DBB14786B3}" sibTransId="{6CBC6322-24F0-401B-BE1E-2C7914620BB7}"/>
    <dgm:cxn modelId="{1CC97E36-179D-4B0A-9313-9288FA5789E6}" type="presOf" srcId="{A33804F4-616A-46EC-8698-34A7CA2DED02}" destId="{42251546-3F09-42E8-8A4B-D1BA3E415254}" srcOrd="0" destOrd="0" presId="urn:microsoft.com/office/officeart/2005/8/layout/radial1"/>
    <dgm:cxn modelId="{9D59EFAC-0196-49BF-922B-75B7D792DCD9}" type="presOf" srcId="{CEFBFC3E-875C-440F-A11F-1414DDD9AA43}" destId="{6E2B377C-B609-42C2-A333-AA9C3A790A8C}" srcOrd="0" destOrd="0" presId="urn:microsoft.com/office/officeart/2005/8/layout/radial1"/>
    <dgm:cxn modelId="{E04079DA-33CC-4DA4-B57E-AF183B20E806}" type="presParOf" srcId="{1C340524-AD65-4BFD-8B18-83555A728219}" destId="{83C73637-8CAA-4220-B3C7-67D4C383832B}" srcOrd="0" destOrd="0" presId="urn:microsoft.com/office/officeart/2005/8/layout/radial1"/>
    <dgm:cxn modelId="{BFF2FB9D-4CA6-4F30-8D9B-D8C751BB591C}" type="presParOf" srcId="{1C340524-AD65-4BFD-8B18-83555A728219}" destId="{42251546-3F09-42E8-8A4B-D1BA3E415254}" srcOrd="1" destOrd="0" presId="urn:microsoft.com/office/officeart/2005/8/layout/radial1"/>
    <dgm:cxn modelId="{B550E774-AA39-4896-900F-BA4A54C79B9B}" type="presParOf" srcId="{42251546-3F09-42E8-8A4B-D1BA3E415254}" destId="{7EF48D5D-D7C8-4C0E-B907-16445B5175FA}" srcOrd="0" destOrd="0" presId="urn:microsoft.com/office/officeart/2005/8/layout/radial1"/>
    <dgm:cxn modelId="{5F98A5E5-07B3-4B76-98F6-D237D0269CBE}" type="presParOf" srcId="{1C340524-AD65-4BFD-8B18-83555A728219}" destId="{6E2B377C-B609-42C2-A333-AA9C3A790A8C}" srcOrd="2" destOrd="0" presId="urn:microsoft.com/office/officeart/2005/8/layout/radial1"/>
    <dgm:cxn modelId="{2A9A5231-2E15-4321-8FE0-56B321BE7BC9}" type="presParOf" srcId="{1C340524-AD65-4BFD-8B18-83555A728219}" destId="{3601DDE9-2356-4BBD-9BA2-603569DE6AB0}" srcOrd="3" destOrd="0" presId="urn:microsoft.com/office/officeart/2005/8/layout/radial1"/>
    <dgm:cxn modelId="{C6BF3879-5402-4CF5-BBDA-7CE77D692BEA}" type="presParOf" srcId="{3601DDE9-2356-4BBD-9BA2-603569DE6AB0}" destId="{5827B4EF-6F0A-4BE5-AED7-355AEBDD08CA}" srcOrd="0" destOrd="0" presId="urn:microsoft.com/office/officeart/2005/8/layout/radial1"/>
    <dgm:cxn modelId="{6735749E-38B2-4021-AD2C-50F3C5FEA206}" type="presParOf" srcId="{1C340524-AD65-4BFD-8B18-83555A728219}" destId="{8F317958-238D-4FCF-A9EA-BE7B23FC31C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A3FE7-42A4-4774-88E5-555A76442F28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5F1725D-1F56-46AE-AE2D-98319EB8C788}">
      <dgm:prSet phldrT="[Texto]"/>
      <dgm:spPr/>
      <dgm:t>
        <a:bodyPr/>
        <a:lstStyle/>
        <a:p>
          <a:r>
            <a:rPr lang="es-ES" dirty="0" smtClean="0"/>
            <a:t>PULSIONES</a:t>
          </a:r>
          <a:endParaRPr lang="es-ES" dirty="0"/>
        </a:p>
      </dgm:t>
    </dgm:pt>
    <dgm:pt modelId="{5FF3D77C-0410-439B-B601-2725931A36C9}" type="parTrans" cxnId="{7AB7D379-6093-4CE7-9978-A35FF11ABA24}">
      <dgm:prSet/>
      <dgm:spPr/>
      <dgm:t>
        <a:bodyPr/>
        <a:lstStyle/>
        <a:p>
          <a:endParaRPr lang="es-ES"/>
        </a:p>
      </dgm:t>
    </dgm:pt>
    <dgm:pt modelId="{70929876-78C2-4C10-B790-C70211CBE7CD}" type="sibTrans" cxnId="{7AB7D379-6093-4CE7-9978-A35FF11ABA24}">
      <dgm:prSet/>
      <dgm:spPr/>
      <dgm:t>
        <a:bodyPr/>
        <a:lstStyle/>
        <a:p>
          <a:endParaRPr lang="es-ES"/>
        </a:p>
      </dgm:t>
    </dgm:pt>
    <dgm:pt modelId="{9FB96038-7EF7-475A-8159-5F95E3EE807C}">
      <dgm:prSet phldrT="[Texto]"/>
      <dgm:spPr/>
      <dgm:t>
        <a:bodyPr/>
        <a:lstStyle/>
        <a:p>
          <a:r>
            <a:rPr lang="es-ES" dirty="0" smtClean="0"/>
            <a:t>PULSIONES DE VIDA</a:t>
          </a:r>
          <a:endParaRPr lang="es-ES" dirty="0"/>
        </a:p>
      </dgm:t>
    </dgm:pt>
    <dgm:pt modelId="{54FD000F-56CB-4073-9767-95C1F9A019A0}" type="parTrans" cxnId="{B272C254-B107-47AA-BA3C-10DDD61FE730}">
      <dgm:prSet/>
      <dgm:spPr/>
      <dgm:t>
        <a:bodyPr/>
        <a:lstStyle/>
        <a:p>
          <a:endParaRPr lang="es-ES"/>
        </a:p>
      </dgm:t>
    </dgm:pt>
    <dgm:pt modelId="{BD679642-89CD-474D-AB84-AF06CD68C196}" type="sibTrans" cxnId="{B272C254-B107-47AA-BA3C-10DDD61FE730}">
      <dgm:prSet/>
      <dgm:spPr/>
      <dgm:t>
        <a:bodyPr/>
        <a:lstStyle/>
        <a:p>
          <a:endParaRPr lang="es-ES"/>
        </a:p>
      </dgm:t>
    </dgm:pt>
    <dgm:pt modelId="{2D24E6B5-777E-420C-B868-2E7A7B85C94B}">
      <dgm:prSet phldrT="[Texto]"/>
      <dgm:spPr/>
      <dgm:t>
        <a:bodyPr/>
        <a:lstStyle/>
        <a:p>
          <a:r>
            <a:rPr lang="es-ES" dirty="0" smtClean="0"/>
            <a:t>PULSIÓN DE MUERTE</a:t>
          </a:r>
          <a:endParaRPr lang="es-ES" dirty="0"/>
        </a:p>
      </dgm:t>
    </dgm:pt>
    <dgm:pt modelId="{ED607C22-F7D7-4C32-8020-EA60702BB197}" type="parTrans" cxnId="{359FAB49-9C9B-410C-8EFE-1602E09A719E}">
      <dgm:prSet/>
      <dgm:spPr/>
      <dgm:t>
        <a:bodyPr/>
        <a:lstStyle/>
        <a:p>
          <a:endParaRPr lang="es-ES"/>
        </a:p>
      </dgm:t>
    </dgm:pt>
    <dgm:pt modelId="{958C375E-BDA0-4F6D-B35E-7C01B5C222C9}" type="sibTrans" cxnId="{359FAB49-9C9B-410C-8EFE-1602E09A719E}">
      <dgm:prSet/>
      <dgm:spPr/>
      <dgm:t>
        <a:bodyPr/>
        <a:lstStyle/>
        <a:p>
          <a:endParaRPr lang="es-ES"/>
        </a:p>
      </dgm:t>
    </dgm:pt>
    <dgm:pt modelId="{EF32C387-9355-4896-AFCC-007E83F30BCF}" type="pres">
      <dgm:prSet presAssocID="{0FBA3FE7-42A4-4774-88E5-555A76442F28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BB163223-DE72-4460-B5E8-01007EED6CD8}" type="pres">
      <dgm:prSet presAssocID="{95F1725D-1F56-46AE-AE2D-98319EB8C788}" presName="Accent1" presStyleCnt="0"/>
      <dgm:spPr/>
    </dgm:pt>
    <dgm:pt modelId="{068BADE6-E898-4D68-A07F-B680F329103F}" type="pres">
      <dgm:prSet presAssocID="{95F1725D-1F56-46AE-AE2D-98319EB8C788}" presName="Accent" presStyleLbl="node1" presStyleIdx="0" presStyleCnt="3"/>
      <dgm:spPr/>
    </dgm:pt>
    <dgm:pt modelId="{905C4B1D-3248-4A8D-8381-F58242C3E857}" type="pres">
      <dgm:prSet presAssocID="{95F1725D-1F56-46AE-AE2D-98319EB8C788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989CB0-5A0F-491C-81EB-D42092D97A80}" type="pres">
      <dgm:prSet presAssocID="{9FB96038-7EF7-475A-8159-5F95E3EE807C}" presName="Accent2" presStyleCnt="0"/>
      <dgm:spPr/>
    </dgm:pt>
    <dgm:pt modelId="{D2315262-3290-4654-9D35-DE623AE59AE5}" type="pres">
      <dgm:prSet presAssocID="{9FB96038-7EF7-475A-8159-5F95E3EE807C}" presName="Accent" presStyleLbl="node1" presStyleIdx="1" presStyleCnt="3"/>
      <dgm:spPr/>
    </dgm:pt>
    <dgm:pt modelId="{69097F46-5612-4996-9421-EAD06823582D}" type="pres">
      <dgm:prSet presAssocID="{9FB96038-7EF7-475A-8159-5F95E3EE807C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55481F-F55C-4052-A7B6-ECCB75CD012F}" type="pres">
      <dgm:prSet presAssocID="{2D24E6B5-777E-420C-B868-2E7A7B85C94B}" presName="Accent3" presStyleCnt="0"/>
      <dgm:spPr/>
    </dgm:pt>
    <dgm:pt modelId="{E0918CCB-7EBE-42A5-AD9C-9738430A9E88}" type="pres">
      <dgm:prSet presAssocID="{2D24E6B5-777E-420C-B868-2E7A7B85C94B}" presName="Accent" presStyleLbl="node1" presStyleIdx="2" presStyleCnt="3"/>
      <dgm:spPr/>
    </dgm:pt>
    <dgm:pt modelId="{471345B7-87E5-4328-95C2-8283E02D495B}" type="pres">
      <dgm:prSet presAssocID="{2D24E6B5-777E-420C-B868-2E7A7B85C94B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F681279-6497-4FE7-A9F6-5B41E6A96C5E}" type="presOf" srcId="{9FB96038-7EF7-475A-8159-5F95E3EE807C}" destId="{69097F46-5612-4996-9421-EAD06823582D}" srcOrd="0" destOrd="0" presId="urn:microsoft.com/office/officeart/2009/layout/CircleArrowProcess"/>
    <dgm:cxn modelId="{0FCFC6A0-721D-4134-9A52-92F970520118}" type="presOf" srcId="{2D24E6B5-777E-420C-B868-2E7A7B85C94B}" destId="{471345B7-87E5-4328-95C2-8283E02D495B}" srcOrd="0" destOrd="0" presId="urn:microsoft.com/office/officeart/2009/layout/CircleArrowProcess"/>
    <dgm:cxn modelId="{FF189496-38C0-4C64-A267-607E3A4AAB90}" type="presOf" srcId="{0FBA3FE7-42A4-4774-88E5-555A76442F28}" destId="{EF32C387-9355-4896-AFCC-007E83F30BCF}" srcOrd="0" destOrd="0" presId="urn:microsoft.com/office/officeart/2009/layout/CircleArrowProcess"/>
    <dgm:cxn modelId="{82C32F31-BA49-44DC-8B44-085ECA4573EF}" type="presOf" srcId="{95F1725D-1F56-46AE-AE2D-98319EB8C788}" destId="{905C4B1D-3248-4A8D-8381-F58242C3E857}" srcOrd="0" destOrd="0" presId="urn:microsoft.com/office/officeart/2009/layout/CircleArrowProcess"/>
    <dgm:cxn modelId="{B272C254-B107-47AA-BA3C-10DDD61FE730}" srcId="{0FBA3FE7-42A4-4774-88E5-555A76442F28}" destId="{9FB96038-7EF7-475A-8159-5F95E3EE807C}" srcOrd="1" destOrd="0" parTransId="{54FD000F-56CB-4073-9767-95C1F9A019A0}" sibTransId="{BD679642-89CD-474D-AB84-AF06CD68C196}"/>
    <dgm:cxn modelId="{359FAB49-9C9B-410C-8EFE-1602E09A719E}" srcId="{0FBA3FE7-42A4-4774-88E5-555A76442F28}" destId="{2D24E6B5-777E-420C-B868-2E7A7B85C94B}" srcOrd="2" destOrd="0" parTransId="{ED607C22-F7D7-4C32-8020-EA60702BB197}" sibTransId="{958C375E-BDA0-4F6D-B35E-7C01B5C222C9}"/>
    <dgm:cxn modelId="{7AB7D379-6093-4CE7-9978-A35FF11ABA24}" srcId="{0FBA3FE7-42A4-4774-88E5-555A76442F28}" destId="{95F1725D-1F56-46AE-AE2D-98319EB8C788}" srcOrd="0" destOrd="0" parTransId="{5FF3D77C-0410-439B-B601-2725931A36C9}" sibTransId="{70929876-78C2-4C10-B790-C70211CBE7CD}"/>
    <dgm:cxn modelId="{68E901F7-59D7-4F98-9327-A0C112E015F7}" type="presParOf" srcId="{EF32C387-9355-4896-AFCC-007E83F30BCF}" destId="{BB163223-DE72-4460-B5E8-01007EED6CD8}" srcOrd="0" destOrd="0" presId="urn:microsoft.com/office/officeart/2009/layout/CircleArrowProcess"/>
    <dgm:cxn modelId="{0C751A27-AFC3-40AE-8D75-4CB4FF732852}" type="presParOf" srcId="{BB163223-DE72-4460-B5E8-01007EED6CD8}" destId="{068BADE6-E898-4D68-A07F-B680F329103F}" srcOrd="0" destOrd="0" presId="urn:microsoft.com/office/officeart/2009/layout/CircleArrowProcess"/>
    <dgm:cxn modelId="{6BCE4341-1D34-4018-B980-D1054A851D64}" type="presParOf" srcId="{EF32C387-9355-4896-AFCC-007E83F30BCF}" destId="{905C4B1D-3248-4A8D-8381-F58242C3E857}" srcOrd="1" destOrd="0" presId="urn:microsoft.com/office/officeart/2009/layout/CircleArrowProcess"/>
    <dgm:cxn modelId="{CA9D7CAD-FEC6-4312-A804-AF205496B65B}" type="presParOf" srcId="{EF32C387-9355-4896-AFCC-007E83F30BCF}" destId="{32989CB0-5A0F-491C-81EB-D42092D97A80}" srcOrd="2" destOrd="0" presId="urn:microsoft.com/office/officeart/2009/layout/CircleArrowProcess"/>
    <dgm:cxn modelId="{E1E4DC7D-FA2D-4D94-8A8D-8BDEC861294F}" type="presParOf" srcId="{32989CB0-5A0F-491C-81EB-D42092D97A80}" destId="{D2315262-3290-4654-9D35-DE623AE59AE5}" srcOrd="0" destOrd="0" presId="urn:microsoft.com/office/officeart/2009/layout/CircleArrowProcess"/>
    <dgm:cxn modelId="{256F2994-B43E-4A56-BB15-F6A60A3C92A9}" type="presParOf" srcId="{EF32C387-9355-4896-AFCC-007E83F30BCF}" destId="{69097F46-5612-4996-9421-EAD06823582D}" srcOrd="3" destOrd="0" presId="urn:microsoft.com/office/officeart/2009/layout/CircleArrowProcess"/>
    <dgm:cxn modelId="{3D91A880-C1CD-42B2-A18F-86F1D55886EF}" type="presParOf" srcId="{EF32C387-9355-4896-AFCC-007E83F30BCF}" destId="{FA55481F-F55C-4052-A7B6-ECCB75CD012F}" srcOrd="4" destOrd="0" presId="urn:microsoft.com/office/officeart/2009/layout/CircleArrowProcess"/>
    <dgm:cxn modelId="{808AEDD2-70F7-4D04-81D5-F6256613530F}" type="presParOf" srcId="{FA55481F-F55C-4052-A7B6-ECCB75CD012F}" destId="{E0918CCB-7EBE-42A5-AD9C-9738430A9E88}" srcOrd="0" destOrd="0" presId="urn:microsoft.com/office/officeart/2009/layout/CircleArrowProcess"/>
    <dgm:cxn modelId="{E4A85A0C-C869-423A-A638-10EE3D3AC9E9}" type="presParOf" srcId="{EF32C387-9355-4896-AFCC-007E83F30BCF}" destId="{471345B7-87E5-4328-95C2-8283E02D495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026274-C66A-43B4-A916-5B64EB4B8DEF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D41DA0E-3AB1-45CC-A71C-1710905B4795}">
      <dgm:prSet phldrT="[Texto]"/>
      <dgm:spPr/>
      <dgm:t>
        <a:bodyPr/>
        <a:lstStyle/>
        <a:p>
          <a:r>
            <a:rPr lang="es-ES" dirty="0" smtClean="0"/>
            <a:t>ANSIEDAD</a:t>
          </a:r>
          <a:endParaRPr lang="es-ES" dirty="0"/>
        </a:p>
      </dgm:t>
    </dgm:pt>
    <dgm:pt modelId="{6885BC73-6C26-48D7-ACA8-719A820521D2}" type="parTrans" cxnId="{826FC694-B831-45B1-A530-9B205F33EE54}">
      <dgm:prSet/>
      <dgm:spPr/>
      <dgm:t>
        <a:bodyPr/>
        <a:lstStyle/>
        <a:p>
          <a:endParaRPr lang="es-ES"/>
        </a:p>
      </dgm:t>
    </dgm:pt>
    <dgm:pt modelId="{7AEA31C5-0FBB-42A2-80E3-3083DE329B5A}" type="sibTrans" cxnId="{826FC694-B831-45B1-A530-9B205F33EE54}">
      <dgm:prSet/>
      <dgm:spPr/>
      <dgm:t>
        <a:bodyPr/>
        <a:lstStyle/>
        <a:p>
          <a:endParaRPr lang="es-ES"/>
        </a:p>
      </dgm:t>
    </dgm:pt>
    <dgm:pt modelId="{BCC92E04-F18C-459D-B1BF-0DC6C22A152A}">
      <dgm:prSet phldrT="[Texto]"/>
      <dgm:spPr/>
      <dgm:t>
        <a:bodyPr/>
        <a:lstStyle/>
        <a:p>
          <a:r>
            <a:rPr lang="es-ES" dirty="0" smtClean="0"/>
            <a:t>ANSIEDAD OBJETIVA</a:t>
          </a:r>
          <a:endParaRPr lang="es-ES" dirty="0"/>
        </a:p>
      </dgm:t>
    </dgm:pt>
    <dgm:pt modelId="{3D8A7A1A-60C4-4739-A5F3-AE08CE1D76CE}" type="parTrans" cxnId="{A906FF15-905A-45B0-A13F-3D8BF71A9B2E}">
      <dgm:prSet/>
      <dgm:spPr/>
      <dgm:t>
        <a:bodyPr/>
        <a:lstStyle/>
        <a:p>
          <a:endParaRPr lang="es-ES"/>
        </a:p>
      </dgm:t>
    </dgm:pt>
    <dgm:pt modelId="{A5784740-2617-47C0-8E16-6F733AA36323}" type="sibTrans" cxnId="{A906FF15-905A-45B0-A13F-3D8BF71A9B2E}">
      <dgm:prSet/>
      <dgm:spPr/>
      <dgm:t>
        <a:bodyPr/>
        <a:lstStyle/>
        <a:p>
          <a:endParaRPr lang="es-ES"/>
        </a:p>
      </dgm:t>
    </dgm:pt>
    <dgm:pt modelId="{01C1CD5B-1606-4FB2-A86D-1DD0E80764ED}">
      <dgm:prSet phldrT="[Texto]"/>
      <dgm:spPr/>
      <dgm:t>
        <a:bodyPr/>
        <a:lstStyle/>
        <a:p>
          <a:r>
            <a:rPr lang="es-ES" dirty="0" smtClean="0"/>
            <a:t>ANSIEDAD NEURÓTICA</a:t>
          </a:r>
          <a:endParaRPr lang="es-ES" dirty="0"/>
        </a:p>
      </dgm:t>
    </dgm:pt>
    <dgm:pt modelId="{99D113FE-CBEF-404F-99B0-EFA4AA40D254}" type="parTrans" cxnId="{B86A2148-8170-4CCA-BC31-80912C8B002D}">
      <dgm:prSet/>
      <dgm:spPr/>
      <dgm:t>
        <a:bodyPr/>
        <a:lstStyle/>
        <a:p>
          <a:endParaRPr lang="es-ES"/>
        </a:p>
      </dgm:t>
    </dgm:pt>
    <dgm:pt modelId="{15ECF5F7-5FE0-4308-BE5A-ECA4A6801460}" type="sibTrans" cxnId="{B86A2148-8170-4CCA-BC31-80912C8B002D}">
      <dgm:prSet/>
      <dgm:spPr/>
      <dgm:t>
        <a:bodyPr/>
        <a:lstStyle/>
        <a:p>
          <a:endParaRPr lang="es-ES"/>
        </a:p>
      </dgm:t>
    </dgm:pt>
    <dgm:pt modelId="{26EA6B30-1D21-420D-A91E-548E9AE4EC54}">
      <dgm:prSet phldrT="[Texto]"/>
      <dgm:spPr/>
      <dgm:t>
        <a:bodyPr/>
        <a:lstStyle/>
        <a:p>
          <a:r>
            <a:rPr lang="es-ES" dirty="0" smtClean="0"/>
            <a:t>ASIEDAD MORAL</a:t>
          </a:r>
          <a:endParaRPr lang="es-ES" dirty="0"/>
        </a:p>
      </dgm:t>
    </dgm:pt>
    <dgm:pt modelId="{48A61C72-4393-4486-9846-C22D86DF71CB}" type="parTrans" cxnId="{4013F163-0FDC-4D46-9867-935D6A05FD9D}">
      <dgm:prSet/>
      <dgm:spPr/>
      <dgm:t>
        <a:bodyPr/>
        <a:lstStyle/>
        <a:p>
          <a:endParaRPr lang="es-ES"/>
        </a:p>
      </dgm:t>
    </dgm:pt>
    <dgm:pt modelId="{E282EEFC-E6FF-4D91-94C6-5D107D41AF8E}" type="sibTrans" cxnId="{4013F163-0FDC-4D46-9867-935D6A05FD9D}">
      <dgm:prSet/>
      <dgm:spPr/>
      <dgm:t>
        <a:bodyPr/>
        <a:lstStyle/>
        <a:p>
          <a:endParaRPr lang="es-ES"/>
        </a:p>
      </dgm:t>
    </dgm:pt>
    <dgm:pt modelId="{5D7EE02C-FFF7-42B6-AA82-F8B0F138FDBC}" type="pres">
      <dgm:prSet presAssocID="{E1026274-C66A-43B4-A916-5B64EB4B8DE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3B909F-7142-4284-A0F7-C160255AE78F}" type="pres">
      <dgm:prSet presAssocID="{FD41DA0E-3AB1-45CC-A71C-1710905B4795}" presName="centerShape" presStyleLbl="node0" presStyleIdx="0" presStyleCnt="1"/>
      <dgm:spPr/>
      <dgm:t>
        <a:bodyPr/>
        <a:lstStyle/>
        <a:p>
          <a:endParaRPr lang="es-ES"/>
        </a:p>
      </dgm:t>
    </dgm:pt>
    <dgm:pt modelId="{A5B05D68-D964-4E0B-8722-8CE1E87C8864}" type="pres">
      <dgm:prSet presAssocID="{3D8A7A1A-60C4-4739-A5F3-AE08CE1D76CE}" presName="parTrans" presStyleLbl="bgSibTrans2D1" presStyleIdx="0" presStyleCnt="3"/>
      <dgm:spPr/>
      <dgm:t>
        <a:bodyPr/>
        <a:lstStyle/>
        <a:p>
          <a:endParaRPr lang="es-ES"/>
        </a:p>
      </dgm:t>
    </dgm:pt>
    <dgm:pt modelId="{A2B9836B-520E-4160-BD5C-3A52977E0485}" type="pres">
      <dgm:prSet presAssocID="{BCC92E04-F18C-459D-B1BF-0DC6C22A152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10E402-5A4A-46E3-9D7C-19C9BE92C1C9}" type="pres">
      <dgm:prSet presAssocID="{99D113FE-CBEF-404F-99B0-EFA4AA40D254}" presName="parTrans" presStyleLbl="bgSibTrans2D1" presStyleIdx="1" presStyleCnt="3"/>
      <dgm:spPr/>
      <dgm:t>
        <a:bodyPr/>
        <a:lstStyle/>
        <a:p>
          <a:endParaRPr lang="es-ES"/>
        </a:p>
      </dgm:t>
    </dgm:pt>
    <dgm:pt modelId="{CE727B36-9FE3-4C7B-A7F1-65914449020F}" type="pres">
      <dgm:prSet presAssocID="{01C1CD5B-1606-4FB2-A86D-1DD0E80764E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5794C2-E862-4D82-B7B5-271242758927}" type="pres">
      <dgm:prSet presAssocID="{48A61C72-4393-4486-9846-C22D86DF71CB}" presName="parTrans" presStyleLbl="bgSibTrans2D1" presStyleIdx="2" presStyleCnt="3"/>
      <dgm:spPr/>
      <dgm:t>
        <a:bodyPr/>
        <a:lstStyle/>
        <a:p>
          <a:endParaRPr lang="es-ES"/>
        </a:p>
      </dgm:t>
    </dgm:pt>
    <dgm:pt modelId="{667AC932-1E9B-4284-BD5C-67960F9A76A4}" type="pres">
      <dgm:prSet presAssocID="{26EA6B30-1D21-420D-A91E-548E9AE4EC5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924688F-B507-4DA2-958B-1250432563C7}" type="presOf" srcId="{48A61C72-4393-4486-9846-C22D86DF71CB}" destId="{515794C2-E862-4D82-B7B5-271242758927}" srcOrd="0" destOrd="0" presId="urn:microsoft.com/office/officeart/2005/8/layout/radial4"/>
    <dgm:cxn modelId="{8BCA6E16-32D2-49B5-8BDB-C980A6A1396F}" type="presOf" srcId="{99D113FE-CBEF-404F-99B0-EFA4AA40D254}" destId="{0710E402-5A4A-46E3-9D7C-19C9BE92C1C9}" srcOrd="0" destOrd="0" presId="urn:microsoft.com/office/officeart/2005/8/layout/radial4"/>
    <dgm:cxn modelId="{826FC694-B831-45B1-A530-9B205F33EE54}" srcId="{E1026274-C66A-43B4-A916-5B64EB4B8DEF}" destId="{FD41DA0E-3AB1-45CC-A71C-1710905B4795}" srcOrd="0" destOrd="0" parTransId="{6885BC73-6C26-48D7-ACA8-719A820521D2}" sibTransId="{7AEA31C5-0FBB-42A2-80E3-3083DE329B5A}"/>
    <dgm:cxn modelId="{ABA6A6F4-2671-4D26-B735-96EC94EB0830}" type="presOf" srcId="{3D8A7A1A-60C4-4739-A5F3-AE08CE1D76CE}" destId="{A5B05D68-D964-4E0B-8722-8CE1E87C8864}" srcOrd="0" destOrd="0" presId="urn:microsoft.com/office/officeart/2005/8/layout/radial4"/>
    <dgm:cxn modelId="{BE06CF01-E7E5-4786-B5A4-AC0421039779}" type="presOf" srcId="{01C1CD5B-1606-4FB2-A86D-1DD0E80764ED}" destId="{CE727B36-9FE3-4C7B-A7F1-65914449020F}" srcOrd="0" destOrd="0" presId="urn:microsoft.com/office/officeart/2005/8/layout/radial4"/>
    <dgm:cxn modelId="{B480BA26-9747-4947-8C56-B11170AC1BFD}" type="presOf" srcId="{FD41DA0E-3AB1-45CC-A71C-1710905B4795}" destId="{F83B909F-7142-4284-A0F7-C160255AE78F}" srcOrd="0" destOrd="0" presId="urn:microsoft.com/office/officeart/2005/8/layout/radial4"/>
    <dgm:cxn modelId="{4B08C300-2B66-4DE5-B14F-59580283C024}" type="presOf" srcId="{E1026274-C66A-43B4-A916-5B64EB4B8DEF}" destId="{5D7EE02C-FFF7-42B6-AA82-F8B0F138FDBC}" srcOrd="0" destOrd="0" presId="urn:microsoft.com/office/officeart/2005/8/layout/radial4"/>
    <dgm:cxn modelId="{A906FF15-905A-45B0-A13F-3D8BF71A9B2E}" srcId="{FD41DA0E-3AB1-45CC-A71C-1710905B4795}" destId="{BCC92E04-F18C-459D-B1BF-0DC6C22A152A}" srcOrd="0" destOrd="0" parTransId="{3D8A7A1A-60C4-4739-A5F3-AE08CE1D76CE}" sibTransId="{A5784740-2617-47C0-8E16-6F733AA36323}"/>
    <dgm:cxn modelId="{B86A2148-8170-4CCA-BC31-80912C8B002D}" srcId="{FD41DA0E-3AB1-45CC-A71C-1710905B4795}" destId="{01C1CD5B-1606-4FB2-A86D-1DD0E80764ED}" srcOrd="1" destOrd="0" parTransId="{99D113FE-CBEF-404F-99B0-EFA4AA40D254}" sibTransId="{15ECF5F7-5FE0-4308-BE5A-ECA4A6801460}"/>
    <dgm:cxn modelId="{42069138-8EC8-4757-A952-129077FC074C}" type="presOf" srcId="{BCC92E04-F18C-459D-B1BF-0DC6C22A152A}" destId="{A2B9836B-520E-4160-BD5C-3A52977E0485}" srcOrd="0" destOrd="0" presId="urn:microsoft.com/office/officeart/2005/8/layout/radial4"/>
    <dgm:cxn modelId="{4E70E879-4B38-4317-A545-4C7DF692B19F}" type="presOf" srcId="{26EA6B30-1D21-420D-A91E-548E9AE4EC54}" destId="{667AC932-1E9B-4284-BD5C-67960F9A76A4}" srcOrd="0" destOrd="0" presId="urn:microsoft.com/office/officeart/2005/8/layout/radial4"/>
    <dgm:cxn modelId="{4013F163-0FDC-4D46-9867-935D6A05FD9D}" srcId="{FD41DA0E-3AB1-45CC-A71C-1710905B4795}" destId="{26EA6B30-1D21-420D-A91E-548E9AE4EC54}" srcOrd="2" destOrd="0" parTransId="{48A61C72-4393-4486-9846-C22D86DF71CB}" sibTransId="{E282EEFC-E6FF-4D91-94C6-5D107D41AF8E}"/>
    <dgm:cxn modelId="{85BF544A-1AA1-4257-A53D-53D858B1CDEF}" type="presParOf" srcId="{5D7EE02C-FFF7-42B6-AA82-F8B0F138FDBC}" destId="{F83B909F-7142-4284-A0F7-C160255AE78F}" srcOrd="0" destOrd="0" presId="urn:microsoft.com/office/officeart/2005/8/layout/radial4"/>
    <dgm:cxn modelId="{556D73B7-BE9B-4E2D-AEE5-05B8AC2C3725}" type="presParOf" srcId="{5D7EE02C-FFF7-42B6-AA82-F8B0F138FDBC}" destId="{A5B05D68-D964-4E0B-8722-8CE1E87C8864}" srcOrd="1" destOrd="0" presId="urn:microsoft.com/office/officeart/2005/8/layout/radial4"/>
    <dgm:cxn modelId="{E3DDE684-60BC-4D08-9CAC-A54F9E765C67}" type="presParOf" srcId="{5D7EE02C-FFF7-42B6-AA82-F8B0F138FDBC}" destId="{A2B9836B-520E-4160-BD5C-3A52977E0485}" srcOrd="2" destOrd="0" presId="urn:microsoft.com/office/officeart/2005/8/layout/radial4"/>
    <dgm:cxn modelId="{A430958C-B4B5-4D20-9F9B-6942D56C4E43}" type="presParOf" srcId="{5D7EE02C-FFF7-42B6-AA82-F8B0F138FDBC}" destId="{0710E402-5A4A-46E3-9D7C-19C9BE92C1C9}" srcOrd="3" destOrd="0" presId="urn:microsoft.com/office/officeart/2005/8/layout/radial4"/>
    <dgm:cxn modelId="{53877531-A519-41F7-B37C-D106E78C1BFF}" type="presParOf" srcId="{5D7EE02C-FFF7-42B6-AA82-F8B0F138FDBC}" destId="{CE727B36-9FE3-4C7B-A7F1-65914449020F}" srcOrd="4" destOrd="0" presId="urn:microsoft.com/office/officeart/2005/8/layout/radial4"/>
    <dgm:cxn modelId="{5CB7576F-B02F-4006-B302-A44C280E6436}" type="presParOf" srcId="{5D7EE02C-FFF7-42B6-AA82-F8B0F138FDBC}" destId="{515794C2-E862-4D82-B7B5-271242758927}" srcOrd="5" destOrd="0" presId="urn:microsoft.com/office/officeart/2005/8/layout/radial4"/>
    <dgm:cxn modelId="{31CED01E-1ED0-4D89-93DA-FF46EEFA003E}" type="presParOf" srcId="{5D7EE02C-FFF7-42B6-AA82-F8B0F138FDBC}" destId="{667AC932-1E9B-4284-BD5C-67960F9A76A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E1AE02-41E9-4731-9198-254ACE7A9649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BDCB6DF-32E3-4A33-AC73-93AAB68A0C72}">
      <dgm:prSet phldrT="[Texto]" custT="1"/>
      <dgm:spPr/>
      <dgm:t>
        <a:bodyPr/>
        <a:lstStyle/>
        <a:p>
          <a:r>
            <a:rPr lang="es-ES" sz="2000" dirty="0" smtClean="0"/>
            <a:t>MECANISMOS DE DEFENSA</a:t>
          </a:r>
          <a:endParaRPr lang="es-ES" sz="2000" dirty="0"/>
        </a:p>
      </dgm:t>
    </dgm:pt>
    <dgm:pt modelId="{669D4F83-59A2-4C74-A8AB-DB2B48DFCB66}" type="parTrans" cxnId="{242EA2D8-97A3-4B66-B987-2BE36FACFAB5}">
      <dgm:prSet/>
      <dgm:spPr/>
      <dgm:t>
        <a:bodyPr/>
        <a:lstStyle/>
        <a:p>
          <a:endParaRPr lang="es-ES"/>
        </a:p>
      </dgm:t>
    </dgm:pt>
    <dgm:pt modelId="{76AE6E42-D726-4837-86CB-12C227F3AF84}" type="sibTrans" cxnId="{242EA2D8-97A3-4B66-B987-2BE36FACFAB5}">
      <dgm:prSet/>
      <dgm:spPr/>
      <dgm:t>
        <a:bodyPr/>
        <a:lstStyle/>
        <a:p>
          <a:endParaRPr lang="es-ES"/>
        </a:p>
      </dgm:t>
    </dgm:pt>
    <dgm:pt modelId="{A76EFB71-5EF3-4517-9694-8142BD67217E}">
      <dgm:prSet phldrT="[Texto]" custT="1"/>
      <dgm:spPr/>
      <dgm:t>
        <a:bodyPr/>
        <a:lstStyle/>
        <a:p>
          <a:r>
            <a:rPr lang="es-ES" sz="1400" dirty="0" smtClean="0"/>
            <a:t>REPRESIÓN</a:t>
          </a:r>
          <a:endParaRPr lang="es-ES" sz="1400" dirty="0"/>
        </a:p>
      </dgm:t>
    </dgm:pt>
    <dgm:pt modelId="{D66A9118-5743-42ED-BBA1-5F58CA3FFAEB}" type="parTrans" cxnId="{30DEBF07-B101-4866-A187-7EFE7A5064F4}">
      <dgm:prSet/>
      <dgm:spPr/>
      <dgm:t>
        <a:bodyPr/>
        <a:lstStyle/>
        <a:p>
          <a:endParaRPr lang="es-ES"/>
        </a:p>
      </dgm:t>
    </dgm:pt>
    <dgm:pt modelId="{6EFDF23A-EFF7-4DA4-83BE-85786E8B3AD6}" type="sibTrans" cxnId="{30DEBF07-B101-4866-A187-7EFE7A5064F4}">
      <dgm:prSet/>
      <dgm:spPr/>
      <dgm:t>
        <a:bodyPr/>
        <a:lstStyle/>
        <a:p>
          <a:endParaRPr lang="es-ES"/>
        </a:p>
      </dgm:t>
    </dgm:pt>
    <dgm:pt modelId="{2D53C442-5D70-4073-B9DD-5C267C31CF50}">
      <dgm:prSet phldrT="[Texto]" custT="1"/>
      <dgm:spPr/>
      <dgm:t>
        <a:bodyPr/>
        <a:lstStyle/>
        <a:p>
          <a:r>
            <a:rPr lang="es-ES" sz="1400" dirty="0" smtClean="0">
              <a:solidFill>
                <a:schemeClr val="bg1"/>
              </a:solidFill>
            </a:rPr>
            <a:t>IDENTIFICACIÓN</a:t>
          </a:r>
          <a:endParaRPr lang="es-ES" sz="1400" dirty="0">
            <a:solidFill>
              <a:schemeClr val="bg1"/>
            </a:solidFill>
          </a:endParaRPr>
        </a:p>
      </dgm:t>
    </dgm:pt>
    <dgm:pt modelId="{F733480F-1AC6-47A6-AED9-BF38FEF93AF4}" type="parTrans" cxnId="{1E9729A7-B231-4D3F-ADFE-BE293B0E7647}">
      <dgm:prSet/>
      <dgm:spPr/>
      <dgm:t>
        <a:bodyPr/>
        <a:lstStyle/>
        <a:p>
          <a:endParaRPr lang="es-ES"/>
        </a:p>
      </dgm:t>
    </dgm:pt>
    <dgm:pt modelId="{2FAF9B40-80F5-443D-A74C-8532D234F99A}" type="sibTrans" cxnId="{1E9729A7-B231-4D3F-ADFE-BE293B0E7647}">
      <dgm:prSet/>
      <dgm:spPr/>
      <dgm:t>
        <a:bodyPr/>
        <a:lstStyle/>
        <a:p>
          <a:endParaRPr lang="es-ES"/>
        </a:p>
      </dgm:t>
    </dgm:pt>
    <dgm:pt modelId="{34AE1B9C-EE69-46EB-8E6E-BB55045DE99B}">
      <dgm:prSet phldrT="[Texto]" custT="1"/>
      <dgm:spPr/>
      <dgm:t>
        <a:bodyPr/>
        <a:lstStyle/>
        <a:p>
          <a:r>
            <a:rPr lang="es-ES" sz="1200" dirty="0" smtClean="0"/>
            <a:t>RACIONALIZACIÓN</a:t>
          </a:r>
          <a:endParaRPr lang="es-ES" sz="1200" dirty="0"/>
        </a:p>
      </dgm:t>
    </dgm:pt>
    <dgm:pt modelId="{4BA1D273-7C33-4DDB-A420-C43B0EBF8EED}" type="parTrans" cxnId="{EEB26D22-BF0D-4562-879F-BA9D95F3062A}">
      <dgm:prSet/>
      <dgm:spPr/>
      <dgm:t>
        <a:bodyPr/>
        <a:lstStyle/>
        <a:p>
          <a:endParaRPr lang="es-ES"/>
        </a:p>
      </dgm:t>
    </dgm:pt>
    <dgm:pt modelId="{9FC60055-0712-4D91-8F24-6C25723FD655}" type="sibTrans" cxnId="{EEB26D22-BF0D-4562-879F-BA9D95F3062A}">
      <dgm:prSet/>
      <dgm:spPr/>
      <dgm:t>
        <a:bodyPr/>
        <a:lstStyle/>
        <a:p>
          <a:endParaRPr lang="es-ES"/>
        </a:p>
      </dgm:t>
    </dgm:pt>
    <dgm:pt modelId="{EF871486-3A36-4F4D-8224-881266794000}">
      <dgm:prSet phldrT="[Texto]" custT="1"/>
      <dgm:spPr/>
      <dgm:t>
        <a:bodyPr/>
        <a:lstStyle/>
        <a:p>
          <a:r>
            <a:rPr lang="es-ES" sz="1400" dirty="0" smtClean="0"/>
            <a:t>FORMACIÓN REACTIVA</a:t>
          </a:r>
          <a:endParaRPr lang="es-ES" sz="1400" dirty="0"/>
        </a:p>
      </dgm:t>
    </dgm:pt>
    <dgm:pt modelId="{A3D8FA3D-C7E9-4A80-BBD6-F02F646705B9}" type="parTrans" cxnId="{EF8BAC25-DACD-43AF-B0DD-81F0C4BF110A}">
      <dgm:prSet/>
      <dgm:spPr/>
      <dgm:t>
        <a:bodyPr/>
        <a:lstStyle/>
        <a:p>
          <a:endParaRPr lang="es-ES"/>
        </a:p>
      </dgm:t>
    </dgm:pt>
    <dgm:pt modelId="{18CB7511-E0BC-424A-A854-1FD3B99D0856}" type="sibTrans" cxnId="{EF8BAC25-DACD-43AF-B0DD-81F0C4BF110A}">
      <dgm:prSet/>
      <dgm:spPr/>
      <dgm:t>
        <a:bodyPr/>
        <a:lstStyle/>
        <a:p>
          <a:endParaRPr lang="es-ES"/>
        </a:p>
      </dgm:t>
    </dgm:pt>
    <dgm:pt modelId="{E4237D91-B5F7-47AF-B3C0-ECA8E57C2D50}">
      <dgm:prSet/>
      <dgm:spPr/>
      <dgm:t>
        <a:bodyPr/>
        <a:lstStyle/>
        <a:p>
          <a:endParaRPr lang="es-ES" dirty="0"/>
        </a:p>
      </dgm:t>
    </dgm:pt>
    <dgm:pt modelId="{B5F625D2-790D-4A57-A50F-6AECF73B8AA9}" type="parTrans" cxnId="{0456ACEB-CB65-4EAD-9C9D-6A6DEA32DDE2}">
      <dgm:prSet/>
      <dgm:spPr/>
      <dgm:t>
        <a:bodyPr/>
        <a:lstStyle/>
        <a:p>
          <a:endParaRPr lang="es-ES"/>
        </a:p>
      </dgm:t>
    </dgm:pt>
    <dgm:pt modelId="{FD5EA0C9-6909-44C7-BD33-D9AEB461BE2F}" type="sibTrans" cxnId="{0456ACEB-CB65-4EAD-9C9D-6A6DEA32DDE2}">
      <dgm:prSet/>
      <dgm:spPr/>
      <dgm:t>
        <a:bodyPr/>
        <a:lstStyle/>
        <a:p>
          <a:endParaRPr lang="es-ES"/>
        </a:p>
      </dgm:t>
    </dgm:pt>
    <dgm:pt modelId="{8916330F-A414-4E4E-9FFD-5D8265FBE72E}">
      <dgm:prSet/>
      <dgm:spPr/>
      <dgm:t>
        <a:bodyPr/>
        <a:lstStyle/>
        <a:p>
          <a:endParaRPr lang="es-ES"/>
        </a:p>
      </dgm:t>
    </dgm:pt>
    <dgm:pt modelId="{CF03D68E-8369-4BE8-9279-230D4B6776BB}" type="parTrans" cxnId="{EF03CF76-31C7-4D88-AA76-46303B9C3226}">
      <dgm:prSet/>
      <dgm:spPr/>
      <dgm:t>
        <a:bodyPr/>
        <a:lstStyle/>
        <a:p>
          <a:endParaRPr lang="es-ES"/>
        </a:p>
      </dgm:t>
    </dgm:pt>
    <dgm:pt modelId="{CFA897F4-BF8D-4F8E-A140-69E80E5547CF}" type="sibTrans" cxnId="{EF03CF76-31C7-4D88-AA76-46303B9C3226}">
      <dgm:prSet/>
      <dgm:spPr/>
      <dgm:t>
        <a:bodyPr/>
        <a:lstStyle/>
        <a:p>
          <a:endParaRPr lang="es-ES"/>
        </a:p>
      </dgm:t>
    </dgm:pt>
    <dgm:pt modelId="{0FC065D0-09C0-4059-9FF8-F6FE836FF49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bg1"/>
              </a:solidFill>
            </a:rPr>
            <a:t>DESPLAZAMIENTO</a:t>
          </a:r>
          <a:endParaRPr lang="es-ES" sz="1200" dirty="0">
            <a:solidFill>
              <a:schemeClr val="bg1"/>
            </a:solidFill>
          </a:endParaRPr>
        </a:p>
      </dgm:t>
    </dgm:pt>
    <dgm:pt modelId="{6361F42A-C4D7-4CF3-B3B0-2B3B5B1945EB}" type="parTrans" cxnId="{F3F483C0-850E-4371-82BF-D7C0ADD8E0B8}">
      <dgm:prSet/>
      <dgm:spPr/>
      <dgm:t>
        <a:bodyPr/>
        <a:lstStyle/>
        <a:p>
          <a:endParaRPr lang="es-ES"/>
        </a:p>
      </dgm:t>
    </dgm:pt>
    <dgm:pt modelId="{7A802BD0-FEB0-47CE-BA5C-CDD17F000EED}" type="sibTrans" cxnId="{F3F483C0-850E-4371-82BF-D7C0ADD8E0B8}">
      <dgm:prSet/>
      <dgm:spPr/>
      <dgm:t>
        <a:bodyPr/>
        <a:lstStyle/>
        <a:p>
          <a:endParaRPr lang="es-ES"/>
        </a:p>
      </dgm:t>
    </dgm:pt>
    <dgm:pt modelId="{B60F4B0A-22C6-42DD-A4CC-9B880F9ECD23}" type="pres">
      <dgm:prSet presAssocID="{30E1AE02-41E9-4731-9198-254ACE7A964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42A582B-0599-4C88-9237-632F9E0AF2D0}" type="pres">
      <dgm:prSet presAssocID="{8BDCB6DF-32E3-4A33-AC73-93AAB68A0C72}" presName="centerShape" presStyleLbl="node0" presStyleIdx="0" presStyleCnt="1" custScaleX="123898"/>
      <dgm:spPr/>
      <dgm:t>
        <a:bodyPr/>
        <a:lstStyle/>
        <a:p>
          <a:endParaRPr lang="es-ES"/>
        </a:p>
      </dgm:t>
    </dgm:pt>
    <dgm:pt modelId="{03A04B2C-3FCB-4084-96EA-30ED9BF58551}" type="pres">
      <dgm:prSet presAssocID="{A76EFB71-5EF3-4517-9694-8142BD67217E}" presName="node" presStyleLbl="node1" presStyleIdx="0" presStyleCnt="7" custScaleX="1441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52ADB9-747C-4FE8-BBB2-12F75A2A1B7A}" type="pres">
      <dgm:prSet presAssocID="{A76EFB71-5EF3-4517-9694-8142BD67217E}" presName="dummy" presStyleCnt="0"/>
      <dgm:spPr/>
    </dgm:pt>
    <dgm:pt modelId="{0F0F7B43-B357-41EA-8573-4595AB960535}" type="pres">
      <dgm:prSet presAssocID="{6EFDF23A-EFF7-4DA4-83BE-85786E8B3AD6}" presName="sibTrans" presStyleLbl="sibTrans2D1" presStyleIdx="0" presStyleCnt="7"/>
      <dgm:spPr/>
      <dgm:t>
        <a:bodyPr/>
        <a:lstStyle/>
        <a:p>
          <a:endParaRPr lang="es-ES"/>
        </a:p>
      </dgm:t>
    </dgm:pt>
    <dgm:pt modelId="{49FC839E-4B60-4657-8532-FE743596A043}" type="pres">
      <dgm:prSet presAssocID="{0FC065D0-09C0-4059-9FF8-F6FE836FF49F}" presName="node" presStyleLbl="node1" presStyleIdx="1" presStyleCnt="7" custScaleX="143844" custScaleY="1161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ACFB90-E727-4CB3-8305-B624C55C5341}" type="pres">
      <dgm:prSet presAssocID="{0FC065D0-09C0-4059-9FF8-F6FE836FF49F}" presName="dummy" presStyleCnt="0"/>
      <dgm:spPr/>
    </dgm:pt>
    <dgm:pt modelId="{F90803A4-F7B8-426A-82E3-21FB144CE34C}" type="pres">
      <dgm:prSet presAssocID="{7A802BD0-FEB0-47CE-BA5C-CDD17F000EED}" presName="sibTrans" presStyleLbl="sibTrans2D1" presStyleIdx="1" presStyleCnt="7"/>
      <dgm:spPr/>
      <dgm:t>
        <a:bodyPr/>
        <a:lstStyle/>
        <a:p>
          <a:endParaRPr lang="es-ES"/>
        </a:p>
      </dgm:t>
    </dgm:pt>
    <dgm:pt modelId="{1D13EC8C-FFD0-4AB1-B717-EBD364C17BFD}" type="pres">
      <dgm:prSet presAssocID="{E4237D91-B5F7-47AF-B3C0-ECA8E57C2D50}" presName="node" presStyleLbl="node1" presStyleIdx="2" presStyleCnt="7" custScaleX="145046" custScaleY="1146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4FAFF7-69BC-4650-BC10-F1FF3F6F106E}" type="pres">
      <dgm:prSet presAssocID="{E4237D91-B5F7-47AF-B3C0-ECA8E57C2D50}" presName="dummy" presStyleCnt="0"/>
      <dgm:spPr/>
    </dgm:pt>
    <dgm:pt modelId="{6D6AFBEC-8446-4830-8749-DE98B12BAAF4}" type="pres">
      <dgm:prSet presAssocID="{FD5EA0C9-6909-44C7-BD33-D9AEB461BE2F}" presName="sibTrans" presStyleLbl="sibTrans2D1" presStyleIdx="2" presStyleCnt="7"/>
      <dgm:spPr/>
      <dgm:t>
        <a:bodyPr/>
        <a:lstStyle/>
        <a:p>
          <a:endParaRPr lang="es-ES"/>
        </a:p>
      </dgm:t>
    </dgm:pt>
    <dgm:pt modelId="{AF4A0267-DB3B-4639-AEC4-10647E5239B6}" type="pres">
      <dgm:prSet presAssocID="{8916330F-A414-4E4E-9FFD-5D8265FBE72E}" presName="node" presStyleLbl="node1" presStyleIdx="3" presStyleCnt="7" custScaleX="142789" custScaleY="99210" custRadScaleRad="103552" custRadScaleInc="-203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2ACBD7-0DDA-4267-B644-0E8320C5D2B7}" type="pres">
      <dgm:prSet presAssocID="{8916330F-A414-4E4E-9FFD-5D8265FBE72E}" presName="dummy" presStyleCnt="0"/>
      <dgm:spPr/>
    </dgm:pt>
    <dgm:pt modelId="{F0027A60-11C1-49D1-8521-3B3E844087A2}" type="pres">
      <dgm:prSet presAssocID="{CFA897F4-BF8D-4F8E-A140-69E80E5547CF}" presName="sibTrans" presStyleLbl="sibTrans2D1" presStyleIdx="3" presStyleCnt="7"/>
      <dgm:spPr/>
      <dgm:t>
        <a:bodyPr/>
        <a:lstStyle/>
        <a:p>
          <a:endParaRPr lang="es-ES"/>
        </a:p>
      </dgm:t>
    </dgm:pt>
    <dgm:pt modelId="{1F10F22C-5AA4-427A-9E43-7A12B2E1FA66}" type="pres">
      <dgm:prSet presAssocID="{2D53C442-5D70-4073-B9DD-5C267C31CF50}" presName="node" presStyleLbl="node1" presStyleIdx="4" presStyleCnt="7" custScaleX="1522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BA2885-8C22-4626-A66D-9302F13172F7}" type="pres">
      <dgm:prSet presAssocID="{2D53C442-5D70-4073-B9DD-5C267C31CF50}" presName="dummy" presStyleCnt="0"/>
      <dgm:spPr/>
    </dgm:pt>
    <dgm:pt modelId="{DD989C76-1614-4A40-A88D-80B1D333301E}" type="pres">
      <dgm:prSet presAssocID="{2FAF9B40-80F5-443D-A74C-8532D234F99A}" presName="sibTrans" presStyleLbl="sibTrans2D1" presStyleIdx="4" presStyleCnt="7"/>
      <dgm:spPr/>
      <dgm:t>
        <a:bodyPr/>
        <a:lstStyle/>
        <a:p>
          <a:endParaRPr lang="es-ES"/>
        </a:p>
      </dgm:t>
    </dgm:pt>
    <dgm:pt modelId="{D60BB5F8-D8F0-480D-9A46-9E373E26FDCA}" type="pres">
      <dgm:prSet presAssocID="{34AE1B9C-EE69-46EB-8E6E-BB55045DE99B}" presName="node" presStyleLbl="node1" presStyleIdx="5" presStyleCnt="7" custScaleX="145697" custScaleY="118075" custRadScaleRad="105410" custRadScaleInc="-117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62333-58CB-4033-991D-C1C0C7FF4B45}" type="pres">
      <dgm:prSet presAssocID="{34AE1B9C-EE69-46EB-8E6E-BB55045DE99B}" presName="dummy" presStyleCnt="0"/>
      <dgm:spPr/>
    </dgm:pt>
    <dgm:pt modelId="{56B5CF08-4427-4E8D-AE8F-4A0975CA506E}" type="pres">
      <dgm:prSet presAssocID="{9FC60055-0712-4D91-8F24-6C25723FD655}" presName="sibTrans" presStyleLbl="sibTrans2D1" presStyleIdx="5" presStyleCnt="7"/>
      <dgm:spPr/>
      <dgm:t>
        <a:bodyPr/>
        <a:lstStyle/>
        <a:p>
          <a:endParaRPr lang="es-ES"/>
        </a:p>
      </dgm:t>
    </dgm:pt>
    <dgm:pt modelId="{7DCB07F6-BDAE-4602-9337-5B00098060B3}" type="pres">
      <dgm:prSet presAssocID="{EF871486-3A36-4F4D-8224-881266794000}" presName="node" presStyleLbl="node1" presStyleIdx="6" presStyleCnt="7" custScaleX="1365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47C039-0269-44C3-9DC3-A24C7CA504B4}" type="pres">
      <dgm:prSet presAssocID="{EF871486-3A36-4F4D-8224-881266794000}" presName="dummy" presStyleCnt="0"/>
      <dgm:spPr/>
    </dgm:pt>
    <dgm:pt modelId="{7601E475-1FB6-45BF-BBC2-E09CD2333C97}" type="pres">
      <dgm:prSet presAssocID="{18CB7511-E0BC-424A-A854-1FD3B99D0856}" presName="sibTrans" presStyleLbl="sibTrans2D1" presStyleIdx="6" presStyleCnt="7"/>
      <dgm:spPr/>
      <dgm:t>
        <a:bodyPr/>
        <a:lstStyle/>
        <a:p>
          <a:endParaRPr lang="es-ES"/>
        </a:p>
      </dgm:t>
    </dgm:pt>
  </dgm:ptLst>
  <dgm:cxnLst>
    <dgm:cxn modelId="{A746804E-F60F-454C-9721-13DD5F24AD19}" type="presOf" srcId="{A76EFB71-5EF3-4517-9694-8142BD67217E}" destId="{03A04B2C-3FCB-4084-96EA-30ED9BF58551}" srcOrd="0" destOrd="0" presId="urn:microsoft.com/office/officeart/2005/8/layout/radial6"/>
    <dgm:cxn modelId="{5C1D4E58-36AC-4340-AFE2-38511F2B0C7B}" type="presOf" srcId="{8BDCB6DF-32E3-4A33-AC73-93AAB68A0C72}" destId="{A42A582B-0599-4C88-9237-632F9E0AF2D0}" srcOrd="0" destOrd="0" presId="urn:microsoft.com/office/officeart/2005/8/layout/radial6"/>
    <dgm:cxn modelId="{790FDF76-FC3B-4F56-BB18-B96E7F166FFC}" type="presOf" srcId="{30E1AE02-41E9-4731-9198-254ACE7A9649}" destId="{B60F4B0A-22C6-42DD-A4CC-9B880F9ECD23}" srcOrd="0" destOrd="0" presId="urn:microsoft.com/office/officeart/2005/8/layout/radial6"/>
    <dgm:cxn modelId="{93130B90-439B-4A3C-B5E9-29548D5DD1C2}" type="presOf" srcId="{6EFDF23A-EFF7-4DA4-83BE-85786E8B3AD6}" destId="{0F0F7B43-B357-41EA-8573-4595AB960535}" srcOrd="0" destOrd="0" presId="urn:microsoft.com/office/officeart/2005/8/layout/radial6"/>
    <dgm:cxn modelId="{30498C7D-6B5C-41D3-AEC9-814CA631D155}" type="presOf" srcId="{CFA897F4-BF8D-4F8E-A140-69E80E5547CF}" destId="{F0027A60-11C1-49D1-8521-3B3E844087A2}" srcOrd="0" destOrd="0" presId="urn:microsoft.com/office/officeart/2005/8/layout/radial6"/>
    <dgm:cxn modelId="{41CFB6FC-83F4-4DD4-82E6-AC49F6AD1FAC}" type="presOf" srcId="{0FC065D0-09C0-4059-9FF8-F6FE836FF49F}" destId="{49FC839E-4B60-4657-8532-FE743596A043}" srcOrd="0" destOrd="0" presId="urn:microsoft.com/office/officeart/2005/8/layout/radial6"/>
    <dgm:cxn modelId="{DF891807-79F7-458D-9853-A6D36390894A}" type="presOf" srcId="{9FC60055-0712-4D91-8F24-6C25723FD655}" destId="{56B5CF08-4427-4E8D-AE8F-4A0975CA506E}" srcOrd="0" destOrd="0" presId="urn:microsoft.com/office/officeart/2005/8/layout/radial6"/>
    <dgm:cxn modelId="{59407BFF-2D92-409A-AEE6-BED5348A8F38}" type="presOf" srcId="{2D53C442-5D70-4073-B9DD-5C267C31CF50}" destId="{1F10F22C-5AA4-427A-9E43-7A12B2E1FA66}" srcOrd="0" destOrd="0" presId="urn:microsoft.com/office/officeart/2005/8/layout/radial6"/>
    <dgm:cxn modelId="{242EA2D8-97A3-4B66-B987-2BE36FACFAB5}" srcId="{30E1AE02-41E9-4731-9198-254ACE7A9649}" destId="{8BDCB6DF-32E3-4A33-AC73-93AAB68A0C72}" srcOrd="0" destOrd="0" parTransId="{669D4F83-59A2-4C74-A8AB-DB2B48DFCB66}" sibTransId="{76AE6E42-D726-4837-86CB-12C227F3AF84}"/>
    <dgm:cxn modelId="{D31D2A68-3DB9-4603-A364-E9386411D0E9}" type="presOf" srcId="{34AE1B9C-EE69-46EB-8E6E-BB55045DE99B}" destId="{D60BB5F8-D8F0-480D-9A46-9E373E26FDCA}" srcOrd="0" destOrd="0" presId="urn:microsoft.com/office/officeart/2005/8/layout/radial6"/>
    <dgm:cxn modelId="{1E7D7845-3EC9-4C6B-A1B5-7E71F78F4D06}" type="presOf" srcId="{7A802BD0-FEB0-47CE-BA5C-CDD17F000EED}" destId="{F90803A4-F7B8-426A-82E3-21FB144CE34C}" srcOrd="0" destOrd="0" presId="urn:microsoft.com/office/officeart/2005/8/layout/radial6"/>
    <dgm:cxn modelId="{0456ACEB-CB65-4EAD-9C9D-6A6DEA32DDE2}" srcId="{8BDCB6DF-32E3-4A33-AC73-93AAB68A0C72}" destId="{E4237D91-B5F7-47AF-B3C0-ECA8E57C2D50}" srcOrd="2" destOrd="0" parTransId="{B5F625D2-790D-4A57-A50F-6AECF73B8AA9}" sibTransId="{FD5EA0C9-6909-44C7-BD33-D9AEB461BE2F}"/>
    <dgm:cxn modelId="{EF03CF76-31C7-4D88-AA76-46303B9C3226}" srcId="{8BDCB6DF-32E3-4A33-AC73-93AAB68A0C72}" destId="{8916330F-A414-4E4E-9FFD-5D8265FBE72E}" srcOrd="3" destOrd="0" parTransId="{CF03D68E-8369-4BE8-9279-230D4B6776BB}" sibTransId="{CFA897F4-BF8D-4F8E-A140-69E80E5547CF}"/>
    <dgm:cxn modelId="{76B2C4A0-FB10-4FF0-BBA0-60F4AF1F6D53}" type="presOf" srcId="{8916330F-A414-4E4E-9FFD-5D8265FBE72E}" destId="{AF4A0267-DB3B-4639-AEC4-10647E5239B6}" srcOrd="0" destOrd="0" presId="urn:microsoft.com/office/officeart/2005/8/layout/radial6"/>
    <dgm:cxn modelId="{EF8BAC25-DACD-43AF-B0DD-81F0C4BF110A}" srcId="{8BDCB6DF-32E3-4A33-AC73-93AAB68A0C72}" destId="{EF871486-3A36-4F4D-8224-881266794000}" srcOrd="6" destOrd="0" parTransId="{A3D8FA3D-C7E9-4A80-BBD6-F02F646705B9}" sibTransId="{18CB7511-E0BC-424A-A854-1FD3B99D0856}"/>
    <dgm:cxn modelId="{1E9729A7-B231-4D3F-ADFE-BE293B0E7647}" srcId="{8BDCB6DF-32E3-4A33-AC73-93AAB68A0C72}" destId="{2D53C442-5D70-4073-B9DD-5C267C31CF50}" srcOrd="4" destOrd="0" parTransId="{F733480F-1AC6-47A6-AED9-BF38FEF93AF4}" sibTransId="{2FAF9B40-80F5-443D-A74C-8532D234F99A}"/>
    <dgm:cxn modelId="{3B0ED4FF-C169-4BE8-9111-7F12F3807C8E}" type="presOf" srcId="{18CB7511-E0BC-424A-A854-1FD3B99D0856}" destId="{7601E475-1FB6-45BF-BBC2-E09CD2333C97}" srcOrd="0" destOrd="0" presId="urn:microsoft.com/office/officeart/2005/8/layout/radial6"/>
    <dgm:cxn modelId="{EEB26D22-BF0D-4562-879F-BA9D95F3062A}" srcId="{8BDCB6DF-32E3-4A33-AC73-93AAB68A0C72}" destId="{34AE1B9C-EE69-46EB-8E6E-BB55045DE99B}" srcOrd="5" destOrd="0" parTransId="{4BA1D273-7C33-4DDB-A420-C43B0EBF8EED}" sibTransId="{9FC60055-0712-4D91-8F24-6C25723FD655}"/>
    <dgm:cxn modelId="{F3F483C0-850E-4371-82BF-D7C0ADD8E0B8}" srcId="{8BDCB6DF-32E3-4A33-AC73-93AAB68A0C72}" destId="{0FC065D0-09C0-4059-9FF8-F6FE836FF49F}" srcOrd="1" destOrd="0" parTransId="{6361F42A-C4D7-4CF3-B3B0-2B3B5B1945EB}" sibTransId="{7A802BD0-FEB0-47CE-BA5C-CDD17F000EED}"/>
    <dgm:cxn modelId="{964944C6-ACD7-4B73-BAB0-96E3F395CCA5}" type="presOf" srcId="{FD5EA0C9-6909-44C7-BD33-D9AEB461BE2F}" destId="{6D6AFBEC-8446-4830-8749-DE98B12BAAF4}" srcOrd="0" destOrd="0" presId="urn:microsoft.com/office/officeart/2005/8/layout/radial6"/>
    <dgm:cxn modelId="{47003538-8869-4D7B-8615-F167126F3BE0}" type="presOf" srcId="{E4237D91-B5F7-47AF-B3C0-ECA8E57C2D50}" destId="{1D13EC8C-FFD0-4AB1-B717-EBD364C17BFD}" srcOrd="0" destOrd="0" presId="urn:microsoft.com/office/officeart/2005/8/layout/radial6"/>
    <dgm:cxn modelId="{F797446A-3717-40F1-BCB5-F510A9FC315D}" type="presOf" srcId="{EF871486-3A36-4F4D-8224-881266794000}" destId="{7DCB07F6-BDAE-4602-9337-5B00098060B3}" srcOrd="0" destOrd="0" presId="urn:microsoft.com/office/officeart/2005/8/layout/radial6"/>
    <dgm:cxn modelId="{FC8823D7-08F5-4443-9AF7-3F7897988DE4}" type="presOf" srcId="{2FAF9B40-80F5-443D-A74C-8532D234F99A}" destId="{DD989C76-1614-4A40-A88D-80B1D333301E}" srcOrd="0" destOrd="0" presId="urn:microsoft.com/office/officeart/2005/8/layout/radial6"/>
    <dgm:cxn modelId="{30DEBF07-B101-4866-A187-7EFE7A5064F4}" srcId="{8BDCB6DF-32E3-4A33-AC73-93AAB68A0C72}" destId="{A76EFB71-5EF3-4517-9694-8142BD67217E}" srcOrd="0" destOrd="0" parTransId="{D66A9118-5743-42ED-BBA1-5F58CA3FFAEB}" sibTransId="{6EFDF23A-EFF7-4DA4-83BE-85786E8B3AD6}"/>
    <dgm:cxn modelId="{C6D5726B-551A-44BC-9CDB-C85D123948A3}" type="presParOf" srcId="{B60F4B0A-22C6-42DD-A4CC-9B880F9ECD23}" destId="{A42A582B-0599-4C88-9237-632F9E0AF2D0}" srcOrd="0" destOrd="0" presId="urn:microsoft.com/office/officeart/2005/8/layout/radial6"/>
    <dgm:cxn modelId="{575BAC61-4C06-49A4-85FF-3ABEAF19EEF9}" type="presParOf" srcId="{B60F4B0A-22C6-42DD-A4CC-9B880F9ECD23}" destId="{03A04B2C-3FCB-4084-96EA-30ED9BF58551}" srcOrd="1" destOrd="0" presId="urn:microsoft.com/office/officeart/2005/8/layout/radial6"/>
    <dgm:cxn modelId="{458EAE31-32B5-4D6F-B2F9-A6C60B226060}" type="presParOf" srcId="{B60F4B0A-22C6-42DD-A4CC-9B880F9ECD23}" destId="{1352ADB9-747C-4FE8-BBB2-12F75A2A1B7A}" srcOrd="2" destOrd="0" presId="urn:microsoft.com/office/officeart/2005/8/layout/radial6"/>
    <dgm:cxn modelId="{99333167-F184-49D0-97CE-E1E1D75C2703}" type="presParOf" srcId="{B60F4B0A-22C6-42DD-A4CC-9B880F9ECD23}" destId="{0F0F7B43-B357-41EA-8573-4595AB960535}" srcOrd="3" destOrd="0" presId="urn:microsoft.com/office/officeart/2005/8/layout/radial6"/>
    <dgm:cxn modelId="{6EC0CD05-9C93-4526-94E9-F52C6C4B0E0C}" type="presParOf" srcId="{B60F4B0A-22C6-42DD-A4CC-9B880F9ECD23}" destId="{49FC839E-4B60-4657-8532-FE743596A043}" srcOrd="4" destOrd="0" presId="urn:microsoft.com/office/officeart/2005/8/layout/radial6"/>
    <dgm:cxn modelId="{38ABFA03-1720-41CD-BDE4-025CF76A60C6}" type="presParOf" srcId="{B60F4B0A-22C6-42DD-A4CC-9B880F9ECD23}" destId="{33ACFB90-E727-4CB3-8305-B624C55C5341}" srcOrd="5" destOrd="0" presId="urn:microsoft.com/office/officeart/2005/8/layout/radial6"/>
    <dgm:cxn modelId="{79410E77-9221-4509-AF59-C04C7ED0542B}" type="presParOf" srcId="{B60F4B0A-22C6-42DD-A4CC-9B880F9ECD23}" destId="{F90803A4-F7B8-426A-82E3-21FB144CE34C}" srcOrd="6" destOrd="0" presId="urn:microsoft.com/office/officeart/2005/8/layout/radial6"/>
    <dgm:cxn modelId="{8176E14E-6FD0-4E02-82D7-511705542DC3}" type="presParOf" srcId="{B60F4B0A-22C6-42DD-A4CC-9B880F9ECD23}" destId="{1D13EC8C-FFD0-4AB1-B717-EBD364C17BFD}" srcOrd="7" destOrd="0" presId="urn:microsoft.com/office/officeart/2005/8/layout/radial6"/>
    <dgm:cxn modelId="{477ECC88-3ECE-4D48-9316-F93BAD49C4F6}" type="presParOf" srcId="{B60F4B0A-22C6-42DD-A4CC-9B880F9ECD23}" destId="{AB4FAFF7-69BC-4650-BC10-F1FF3F6F106E}" srcOrd="8" destOrd="0" presId="urn:microsoft.com/office/officeart/2005/8/layout/radial6"/>
    <dgm:cxn modelId="{D955DD51-9FA1-4B13-8515-548389DCA143}" type="presParOf" srcId="{B60F4B0A-22C6-42DD-A4CC-9B880F9ECD23}" destId="{6D6AFBEC-8446-4830-8749-DE98B12BAAF4}" srcOrd="9" destOrd="0" presId="urn:microsoft.com/office/officeart/2005/8/layout/radial6"/>
    <dgm:cxn modelId="{2058C600-DC20-4172-99CC-E46FE8190A5C}" type="presParOf" srcId="{B60F4B0A-22C6-42DD-A4CC-9B880F9ECD23}" destId="{AF4A0267-DB3B-4639-AEC4-10647E5239B6}" srcOrd="10" destOrd="0" presId="urn:microsoft.com/office/officeart/2005/8/layout/radial6"/>
    <dgm:cxn modelId="{6E7D002C-180F-4DF4-A6C9-CEDD3A19667D}" type="presParOf" srcId="{B60F4B0A-22C6-42DD-A4CC-9B880F9ECD23}" destId="{452ACBD7-0DDA-4267-B644-0E8320C5D2B7}" srcOrd="11" destOrd="0" presId="urn:microsoft.com/office/officeart/2005/8/layout/radial6"/>
    <dgm:cxn modelId="{DF444D60-E504-490B-86E6-BE3075715FA6}" type="presParOf" srcId="{B60F4B0A-22C6-42DD-A4CC-9B880F9ECD23}" destId="{F0027A60-11C1-49D1-8521-3B3E844087A2}" srcOrd="12" destOrd="0" presId="urn:microsoft.com/office/officeart/2005/8/layout/radial6"/>
    <dgm:cxn modelId="{FD64F376-F140-4B42-823C-F7B41202FD74}" type="presParOf" srcId="{B60F4B0A-22C6-42DD-A4CC-9B880F9ECD23}" destId="{1F10F22C-5AA4-427A-9E43-7A12B2E1FA66}" srcOrd="13" destOrd="0" presId="urn:microsoft.com/office/officeart/2005/8/layout/radial6"/>
    <dgm:cxn modelId="{569FA80C-0918-4E03-926F-9589DA0FAF26}" type="presParOf" srcId="{B60F4B0A-22C6-42DD-A4CC-9B880F9ECD23}" destId="{6CBA2885-8C22-4626-A66D-9302F13172F7}" srcOrd="14" destOrd="0" presId="urn:microsoft.com/office/officeart/2005/8/layout/radial6"/>
    <dgm:cxn modelId="{445B4A3E-3E27-4A12-99A7-E9B373B415C6}" type="presParOf" srcId="{B60F4B0A-22C6-42DD-A4CC-9B880F9ECD23}" destId="{DD989C76-1614-4A40-A88D-80B1D333301E}" srcOrd="15" destOrd="0" presId="urn:microsoft.com/office/officeart/2005/8/layout/radial6"/>
    <dgm:cxn modelId="{C719E586-47C1-4C08-BAA9-9CFC837B67AD}" type="presParOf" srcId="{B60F4B0A-22C6-42DD-A4CC-9B880F9ECD23}" destId="{D60BB5F8-D8F0-480D-9A46-9E373E26FDCA}" srcOrd="16" destOrd="0" presId="urn:microsoft.com/office/officeart/2005/8/layout/radial6"/>
    <dgm:cxn modelId="{E7ADD175-DBC2-49C9-9DDD-6FC5187749C1}" type="presParOf" srcId="{B60F4B0A-22C6-42DD-A4CC-9B880F9ECD23}" destId="{5BC62333-58CB-4033-991D-C1C0C7FF4B45}" srcOrd="17" destOrd="0" presId="urn:microsoft.com/office/officeart/2005/8/layout/radial6"/>
    <dgm:cxn modelId="{9D08A2C3-5D9B-49A3-A2BB-96FD73A3D87F}" type="presParOf" srcId="{B60F4B0A-22C6-42DD-A4CC-9B880F9ECD23}" destId="{56B5CF08-4427-4E8D-AE8F-4A0975CA506E}" srcOrd="18" destOrd="0" presId="urn:microsoft.com/office/officeart/2005/8/layout/radial6"/>
    <dgm:cxn modelId="{4EA55124-BC5A-4550-BE3B-10A4930FFBFA}" type="presParOf" srcId="{B60F4B0A-22C6-42DD-A4CC-9B880F9ECD23}" destId="{7DCB07F6-BDAE-4602-9337-5B00098060B3}" srcOrd="19" destOrd="0" presId="urn:microsoft.com/office/officeart/2005/8/layout/radial6"/>
    <dgm:cxn modelId="{E6B5632C-D628-4008-9C32-E74B43C75071}" type="presParOf" srcId="{B60F4B0A-22C6-42DD-A4CC-9B880F9ECD23}" destId="{E747C039-0269-44C3-9DC3-A24C7CA504B4}" srcOrd="20" destOrd="0" presId="urn:microsoft.com/office/officeart/2005/8/layout/radial6"/>
    <dgm:cxn modelId="{F363F77C-5074-4A3A-ADDF-02BA3B79AF6E}" type="presParOf" srcId="{B60F4B0A-22C6-42DD-A4CC-9B880F9ECD23}" destId="{7601E475-1FB6-45BF-BBC2-E09CD2333C97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EACCBC-89C1-497C-BCAC-4860CDD0524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A2D59ED-E2A6-49FC-A2B9-3B4988B284F4}">
      <dgm:prSet phldrT="[Texto]"/>
      <dgm:spPr/>
      <dgm:t>
        <a:bodyPr/>
        <a:lstStyle/>
        <a:p>
          <a:r>
            <a:rPr lang="es-ES" dirty="0" smtClean="0"/>
            <a:t>ETAPAS PSICOSEXUALES DEL DESARROLLO</a:t>
          </a:r>
          <a:endParaRPr lang="es-ES" dirty="0"/>
        </a:p>
      </dgm:t>
    </dgm:pt>
    <dgm:pt modelId="{1257100D-E04E-4179-9726-A40BFCE434C1}" type="parTrans" cxnId="{FA4F3A8D-70BF-4DE1-BB74-22BD7A952586}">
      <dgm:prSet/>
      <dgm:spPr/>
      <dgm:t>
        <a:bodyPr/>
        <a:lstStyle/>
        <a:p>
          <a:endParaRPr lang="es-ES"/>
        </a:p>
      </dgm:t>
    </dgm:pt>
    <dgm:pt modelId="{29A8857E-95EC-4B9C-905E-F85BDC84B7A8}" type="sibTrans" cxnId="{FA4F3A8D-70BF-4DE1-BB74-22BD7A952586}">
      <dgm:prSet/>
      <dgm:spPr/>
      <dgm:t>
        <a:bodyPr/>
        <a:lstStyle/>
        <a:p>
          <a:endParaRPr lang="es-ES"/>
        </a:p>
      </dgm:t>
    </dgm:pt>
    <dgm:pt modelId="{F513E96D-E1E5-4B5D-B615-6760D24C8AAD}">
      <dgm:prSet phldrT="[Texto]"/>
      <dgm:spPr/>
      <dgm:t>
        <a:bodyPr/>
        <a:lstStyle/>
        <a:p>
          <a:r>
            <a:rPr lang="es-ES" dirty="0" smtClean="0"/>
            <a:t>ETAPA ORAL</a:t>
          </a:r>
          <a:endParaRPr lang="es-ES" dirty="0"/>
        </a:p>
      </dgm:t>
    </dgm:pt>
    <dgm:pt modelId="{1BC07DCF-0E0C-4D44-9798-3D8922D8A2C1}" type="parTrans" cxnId="{43B65A88-075F-4A7B-BBC5-FD6CBD08895A}">
      <dgm:prSet/>
      <dgm:spPr/>
      <dgm:t>
        <a:bodyPr/>
        <a:lstStyle/>
        <a:p>
          <a:endParaRPr lang="es-ES"/>
        </a:p>
      </dgm:t>
    </dgm:pt>
    <dgm:pt modelId="{5511B592-4910-4349-9FF8-DFA0D4081459}" type="sibTrans" cxnId="{43B65A88-075F-4A7B-BBC5-FD6CBD08895A}">
      <dgm:prSet/>
      <dgm:spPr/>
      <dgm:t>
        <a:bodyPr/>
        <a:lstStyle/>
        <a:p>
          <a:endParaRPr lang="es-ES"/>
        </a:p>
      </dgm:t>
    </dgm:pt>
    <dgm:pt modelId="{8DF145D8-0D47-4CF8-9ECB-2EF90DE65FFF}">
      <dgm:prSet phldrT="[Texto]"/>
      <dgm:spPr/>
      <dgm:t>
        <a:bodyPr/>
        <a:lstStyle/>
        <a:p>
          <a:r>
            <a:rPr lang="es-ES" dirty="0" smtClean="0"/>
            <a:t>ETAPA DE LATENCIA</a:t>
          </a:r>
          <a:endParaRPr lang="es-ES" dirty="0"/>
        </a:p>
      </dgm:t>
    </dgm:pt>
    <dgm:pt modelId="{55BF5FB6-0D87-4DD0-8C17-028F64B26948}" type="parTrans" cxnId="{0CDCA2A0-824B-4655-ADCD-07B30488EF20}">
      <dgm:prSet/>
      <dgm:spPr/>
      <dgm:t>
        <a:bodyPr/>
        <a:lstStyle/>
        <a:p>
          <a:endParaRPr lang="es-ES"/>
        </a:p>
      </dgm:t>
    </dgm:pt>
    <dgm:pt modelId="{273DA3E4-2256-4599-BCD5-D896352E5A42}" type="sibTrans" cxnId="{0CDCA2A0-824B-4655-ADCD-07B30488EF20}">
      <dgm:prSet/>
      <dgm:spPr/>
      <dgm:t>
        <a:bodyPr/>
        <a:lstStyle/>
        <a:p>
          <a:endParaRPr lang="es-ES"/>
        </a:p>
      </dgm:t>
    </dgm:pt>
    <dgm:pt modelId="{9F7D6022-6BA6-4BDA-BF84-23711806F1DE}">
      <dgm:prSet phldrT="[Texto]"/>
      <dgm:spPr/>
      <dgm:t>
        <a:bodyPr/>
        <a:lstStyle/>
        <a:p>
          <a:r>
            <a:rPr lang="es-ES" dirty="0" smtClean="0"/>
            <a:t>ETAPA GENITAL </a:t>
          </a:r>
          <a:endParaRPr lang="es-ES" dirty="0"/>
        </a:p>
      </dgm:t>
    </dgm:pt>
    <dgm:pt modelId="{CB976ED2-6546-4AB9-8051-19C5A6A9E796}" type="parTrans" cxnId="{BCCDF2C6-0F75-4608-83ED-6BAD297486F0}">
      <dgm:prSet/>
      <dgm:spPr/>
      <dgm:t>
        <a:bodyPr/>
        <a:lstStyle/>
        <a:p>
          <a:endParaRPr lang="es-ES"/>
        </a:p>
      </dgm:t>
    </dgm:pt>
    <dgm:pt modelId="{63EED972-5549-439A-B1B3-7137B401DCB4}" type="sibTrans" cxnId="{BCCDF2C6-0F75-4608-83ED-6BAD297486F0}">
      <dgm:prSet/>
      <dgm:spPr/>
      <dgm:t>
        <a:bodyPr/>
        <a:lstStyle/>
        <a:p>
          <a:endParaRPr lang="es-ES"/>
        </a:p>
      </dgm:t>
    </dgm:pt>
    <dgm:pt modelId="{168E1A19-3247-49A0-8388-50F0CDE1CCE3}">
      <dgm:prSet phldrT="[Texto]"/>
      <dgm:spPr/>
      <dgm:t>
        <a:bodyPr/>
        <a:lstStyle/>
        <a:p>
          <a:r>
            <a:rPr lang="es-ES" dirty="0" smtClean="0"/>
            <a:t>ETAPA ANAL</a:t>
          </a:r>
          <a:endParaRPr lang="es-ES" dirty="0"/>
        </a:p>
      </dgm:t>
    </dgm:pt>
    <dgm:pt modelId="{02953BF5-F977-42E5-B672-FCA7DC1CA815}" type="parTrans" cxnId="{BE9ACBA4-6A7E-453F-B801-0F988622D173}">
      <dgm:prSet/>
      <dgm:spPr/>
      <dgm:t>
        <a:bodyPr/>
        <a:lstStyle/>
        <a:p>
          <a:endParaRPr lang="es-ES"/>
        </a:p>
      </dgm:t>
    </dgm:pt>
    <dgm:pt modelId="{F5224969-13C9-4B42-8BDC-6DB829372F5D}" type="sibTrans" cxnId="{BE9ACBA4-6A7E-453F-B801-0F988622D173}">
      <dgm:prSet/>
      <dgm:spPr/>
      <dgm:t>
        <a:bodyPr/>
        <a:lstStyle/>
        <a:p>
          <a:endParaRPr lang="es-ES"/>
        </a:p>
      </dgm:t>
    </dgm:pt>
    <dgm:pt modelId="{6F8A3D8F-0B54-4C19-8612-0EBD9A12FB34}">
      <dgm:prSet/>
      <dgm:spPr/>
      <dgm:t>
        <a:bodyPr/>
        <a:lstStyle/>
        <a:p>
          <a:r>
            <a:rPr lang="es-ES" smtClean="0"/>
            <a:t>ETAPA FALICA</a:t>
          </a:r>
          <a:endParaRPr lang="es-ES" dirty="0"/>
        </a:p>
      </dgm:t>
    </dgm:pt>
    <dgm:pt modelId="{2677C69F-19DE-4354-9754-D5C36AEC8640}" type="parTrans" cxnId="{853F6240-77F7-4355-B6B3-29558C58CA92}">
      <dgm:prSet/>
      <dgm:spPr/>
      <dgm:t>
        <a:bodyPr/>
        <a:lstStyle/>
        <a:p>
          <a:endParaRPr lang="es-ES"/>
        </a:p>
      </dgm:t>
    </dgm:pt>
    <dgm:pt modelId="{49C59B07-C3F8-4F0A-B19C-4C50B37A828D}" type="sibTrans" cxnId="{853F6240-77F7-4355-B6B3-29558C58CA92}">
      <dgm:prSet/>
      <dgm:spPr/>
      <dgm:t>
        <a:bodyPr/>
        <a:lstStyle/>
        <a:p>
          <a:endParaRPr lang="es-ES"/>
        </a:p>
      </dgm:t>
    </dgm:pt>
    <dgm:pt modelId="{7BDEB1F2-7C61-4616-8D9C-6C3FEED8F637}" type="pres">
      <dgm:prSet presAssocID="{FBEACCBC-89C1-497C-BCAC-4860CDD0524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BD17DC-CD35-406C-AB0B-9B54EB36B353}" type="pres">
      <dgm:prSet presAssocID="{FBEACCBC-89C1-497C-BCAC-4860CDD05248}" presName="radial" presStyleCnt="0">
        <dgm:presLayoutVars>
          <dgm:animLvl val="ctr"/>
        </dgm:presLayoutVars>
      </dgm:prSet>
      <dgm:spPr/>
    </dgm:pt>
    <dgm:pt modelId="{3F7F9266-A2F0-472B-90A7-CB6D79141680}" type="pres">
      <dgm:prSet presAssocID="{4A2D59ED-E2A6-49FC-A2B9-3B4988B284F4}" presName="centerShape" presStyleLbl="vennNode1" presStyleIdx="0" presStyleCnt="6"/>
      <dgm:spPr/>
      <dgm:t>
        <a:bodyPr/>
        <a:lstStyle/>
        <a:p>
          <a:endParaRPr lang="es-ES"/>
        </a:p>
      </dgm:t>
    </dgm:pt>
    <dgm:pt modelId="{A5B42DF8-4E05-4235-898F-CD46C5F6B629}" type="pres">
      <dgm:prSet presAssocID="{F513E96D-E1E5-4B5D-B615-6760D24C8AAD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9B3F837-47C0-4717-BA00-FA4963B2E5C1}" type="pres">
      <dgm:prSet presAssocID="{168E1A19-3247-49A0-8388-50F0CDE1CCE3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D517A4-27B7-43B5-B002-BF56BF8DB899}" type="pres">
      <dgm:prSet presAssocID="{6F8A3D8F-0B54-4C19-8612-0EBD9A12FB34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8A8DE6-8ABA-4F73-A4EA-4A3639C7565E}" type="pres">
      <dgm:prSet presAssocID="{8DF145D8-0D47-4CF8-9ECB-2EF90DE65FFF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E052DF-45E5-49A5-BE0F-44BBF4F05570}" type="pres">
      <dgm:prSet presAssocID="{9F7D6022-6BA6-4BDA-BF84-23711806F1DE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53F6240-77F7-4355-B6B3-29558C58CA92}" srcId="{4A2D59ED-E2A6-49FC-A2B9-3B4988B284F4}" destId="{6F8A3D8F-0B54-4C19-8612-0EBD9A12FB34}" srcOrd="2" destOrd="0" parTransId="{2677C69F-19DE-4354-9754-D5C36AEC8640}" sibTransId="{49C59B07-C3F8-4F0A-B19C-4C50B37A828D}"/>
    <dgm:cxn modelId="{821BF330-AC50-4CEB-B340-3B4CBB2C5A92}" type="presOf" srcId="{4A2D59ED-E2A6-49FC-A2B9-3B4988B284F4}" destId="{3F7F9266-A2F0-472B-90A7-CB6D79141680}" srcOrd="0" destOrd="0" presId="urn:microsoft.com/office/officeart/2005/8/layout/radial3"/>
    <dgm:cxn modelId="{99062E5F-9123-43D7-8826-E3893304A5D0}" type="presOf" srcId="{168E1A19-3247-49A0-8388-50F0CDE1CCE3}" destId="{29B3F837-47C0-4717-BA00-FA4963B2E5C1}" srcOrd="0" destOrd="0" presId="urn:microsoft.com/office/officeart/2005/8/layout/radial3"/>
    <dgm:cxn modelId="{C8C34E83-C6A0-4A1E-9027-124730EE4A4D}" type="presOf" srcId="{FBEACCBC-89C1-497C-BCAC-4860CDD05248}" destId="{7BDEB1F2-7C61-4616-8D9C-6C3FEED8F637}" srcOrd="0" destOrd="0" presId="urn:microsoft.com/office/officeart/2005/8/layout/radial3"/>
    <dgm:cxn modelId="{BE9ACBA4-6A7E-453F-B801-0F988622D173}" srcId="{4A2D59ED-E2A6-49FC-A2B9-3B4988B284F4}" destId="{168E1A19-3247-49A0-8388-50F0CDE1CCE3}" srcOrd="1" destOrd="0" parTransId="{02953BF5-F977-42E5-B672-FCA7DC1CA815}" sibTransId="{F5224969-13C9-4B42-8BDC-6DB829372F5D}"/>
    <dgm:cxn modelId="{FA4F3A8D-70BF-4DE1-BB74-22BD7A952586}" srcId="{FBEACCBC-89C1-497C-BCAC-4860CDD05248}" destId="{4A2D59ED-E2A6-49FC-A2B9-3B4988B284F4}" srcOrd="0" destOrd="0" parTransId="{1257100D-E04E-4179-9726-A40BFCE434C1}" sibTransId="{29A8857E-95EC-4B9C-905E-F85BDC84B7A8}"/>
    <dgm:cxn modelId="{0CDCA2A0-824B-4655-ADCD-07B30488EF20}" srcId="{4A2D59ED-E2A6-49FC-A2B9-3B4988B284F4}" destId="{8DF145D8-0D47-4CF8-9ECB-2EF90DE65FFF}" srcOrd="3" destOrd="0" parTransId="{55BF5FB6-0D87-4DD0-8C17-028F64B26948}" sibTransId="{273DA3E4-2256-4599-BCD5-D896352E5A42}"/>
    <dgm:cxn modelId="{43B65A88-075F-4A7B-BBC5-FD6CBD08895A}" srcId="{4A2D59ED-E2A6-49FC-A2B9-3B4988B284F4}" destId="{F513E96D-E1E5-4B5D-B615-6760D24C8AAD}" srcOrd="0" destOrd="0" parTransId="{1BC07DCF-0E0C-4D44-9798-3D8922D8A2C1}" sibTransId="{5511B592-4910-4349-9FF8-DFA0D4081459}"/>
    <dgm:cxn modelId="{BCCDF2C6-0F75-4608-83ED-6BAD297486F0}" srcId="{4A2D59ED-E2A6-49FC-A2B9-3B4988B284F4}" destId="{9F7D6022-6BA6-4BDA-BF84-23711806F1DE}" srcOrd="4" destOrd="0" parTransId="{CB976ED2-6546-4AB9-8051-19C5A6A9E796}" sibTransId="{63EED972-5549-439A-B1B3-7137B401DCB4}"/>
    <dgm:cxn modelId="{F26EB474-B0A3-4A48-9BE4-E468D57D42B0}" type="presOf" srcId="{8DF145D8-0D47-4CF8-9ECB-2EF90DE65FFF}" destId="{F68A8DE6-8ABA-4F73-A4EA-4A3639C7565E}" srcOrd="0" destOrd="0" presId="urn:microsoft.com/office/officeart/2005/8/layout/radial3"/>
    <dgm:cxn modelId="{B2B7DD2E-6726-42A2-A884-438B8450F8A1}" type="presOf" srcId="{6F8A3D8F-0B54-4C19-8612-0EBD9A12FB34}" destId="{AED517A4-27B7-43B5-B002-BF56BF8DB899}" srcOrd="0" destOrd="0" presId="urn:microsoft.com/office/officeart/2005/8/layout/radial3"/>
    <dgm:cxn modelId="{71820049-D439-4D34-96A5-3E01495F321D}" type="presOf" srcId="{9F7D6022-6BA6-4BDA-BF84-23711806F1DE}" destId="{5BE052DF-45E5-49A5-BE0F-44BBF4F05570}" srcOrd="0" destOrd="0" presId="urn:microsoft.com/office/officeart/2005/8/layout/radial3"/>
    <dgm:cxn modelId="{247D95D1-15CB-4C08-9744-492E59463782}" type="presOf" srcId="{F513E96D-E1E5-4B5D-B615-6760D24C8AAD}" destId="{A5B42DF8-4E05-4235-898F-CD46C5F6B629}" srcOrd="0" destOrd="0" presId="urn:microsoft.com/office/officeart/2005/8/layout/radial3"/>
    <dgm:cxn modelId="{58ED0341-D6A5-4C0E-A7EF-80EF221B97B2}" type="presParOf" srcId="{7BDEB1F2-7C61-4616-8D9C-6C3FEED8F637}" destId="{39BD17DC-CD35-406C-AB0B-9B54EB36B353}" srcOrd="0" destOrd="0" presId="urn:microsoft.com/office/officeart/2005/8/layout/radial3"/>
    <dgm:cxn modelId="{B2312DF3-E6F3-4138-A936-F91D5E42B3EA}" type="presParOf" srcId="{39BD17DC-CD35-406C-AB0B-9B54EB36B353}" destId="{3F7F9266-A2F0-472B-90A7-CB6D79141680}" srcOrd="0" destOrd="0" presId="urn:microsoft.com/office/officeart/2005/8/layout/radial3"/>
    <dgm:cxn modelId="{EB20F9EA-6C3C-4E31-B80B-D9F689C6E331}" type="presParOf" srcId="{39BD17DC-CD35-406C-AB0B-9B54EB36B353}" destId="{A5B42DF8-4E05-4235-898F-CD46C5F6B629}" srcOrd="1" destOrd="0" presId="urn:microsoft.com/office/officeart/2005/8/layout/radial3"/>
    <dgm:cxn modelId="{170380DE-1520-4853-BE82-CDF67CEAC6B1}" type="presParOf" srcId="{39BD17DC-CD35-406C-AB0B-9B54EB36B353}" destId="{29B3F837-47C0-4717-BA00-FA4963B2E5C1}" srcOrd="2" destOrd="0" presId="urn:microsoft.com/office/officeart/2005/8/layout/radial3"/>
    <dgm:cxn modelId="{CD7DABD0-4CD3-4E4E-B4C1-E073D282CD34}" type="presParOf" srcId="{39BD17DC-CD35-406C-AB0B-9B54EB36B353}" destId="{AED517A4-27B7-43B5-B002-BF56BF8DB899}" srcOrd="3" destOrd="0" presId="urn:microsoft.com/office/officeart/2005/8/layout/radial3"/>
    <dgm:cxn modelId="{4BC11B8F-942E-4D1B-840D-52447DEFD3E0}" type="presParOf" srcId="{39BD17DC-CD35-406C-AB0B-9B54EB36B353}" destId="{F68A8DE6-8ABA-4F73-A4EA-4A3639C7565E}" srcOrd="4" destOrd="0" presId="urn:microsoft.com/office/officeart/2005/8/layout/radial3"/>
    <dgm:cxn modelId="{75050473-EE9A-4E95-BB51-1FF1358EFFE7}" type="presParOf" srcId="{39BD17DC-CD35-406C-AB0B-9B54EB36B353}" destId="{5BE052DF-45E5-49A5-BE0F-44BBF4F05570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4B6350-1B1C-4675-9765-8BBE3A66B6D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93D9DA5-4253-464D-B7C5-1C145EC4D299}">
      <dgm:prSet phldrT="[Texto]" custT="1"/>
      <dgm:spPr/>
      <dgm:t>
        <a:bodyPr/>
        <a:lstStyle/>
        <a:p>
          <a:r>
            <a:rPr lang="es-ES" sz="1200" b="1" dirty="0" smtClean="0">
              <a:solidFill>
                <a:srgbClr val="C00000"/>
              </a:solidFill>
            </a:rPr>
            <a:t>ETAPAS PSICOSEXUALES DEL DESARROLLO: </a:t>
          </a:r>
        </a:p>
        <a:p>
          <a:r>
            <a:rPr lang="es-ES" sz="1400" b="1" dirty="0" smtClean="0"/>
            <a:t> GRATIFICACIÓN EXCESIVA O FALTA DE GRATIFICACIÓN</a:t>
          </a:r>
          <a:endParaRPr lang="es-ES" sz="1400" b="1" dirty="0"/>
        </a:p>
      </dgm:t>
    </dgm:pt>
    <dgm:pt modelId="{4329E4B3-A81A-4AC3-A35C-A85D1078ACDA}" type="parTrans" cxnId="{B6455E50-5EEA-4CBF-9820-80D93AEE3B19}">
      <dgm:prSet/>
      <dgm:spPr/>
      <dgm:t>
        <a:bodyPr/>
        <a:lstStyle/>
        <a:p>
          <a:endParaRPr lang="es-ES"/>
        </a:p>
      </dgm:t>
    </dgm:pt>
    <dgm:pt modelId="{3648E7A1-DB0F-4F64-B788-78D3AF197559}" type="sibTrans" cxnId="{B6455E50-5EEA-4CBF-9820-80D93AEE3B19}">
      <dgm:prSet/>
      <dgm:spPr/>
      <dgm:t>
        <a:bodyPr/>
        <a:lstStyle/>
        <a:p>
          <a:endParaRPr lang="es-ES"/>
        </a:p>
      </dgm:t>
    </dgm:pt>
    <dgm:pt modelId="{07DAFFD9-9197-4E38-8DC6-A8CDB32DF8E3}">
      <dgm:prSet phldrT="[Texto]"/>
      <dgm:spPr/>
      <dgm:t>
        <a:bodyPr/>
        <a:lstStyle/>
        <a:p>
          <a:r>
            <a:rPr lang="es-ES" dirty="0" smtClean="0"/>
            <a:t>ETAPA ANAL</a:t>
          </a:r>
          <a:endParaRPr lang="es-ES" dirty="0"/>
        </a:p>
      </dgm:t>
    </dgm:pt>
    <dgm:pt modelId="{2A5E6B1E-F587-4650-B9D7-5F1A6735B0BA}" type="parTrans" cxnId="{D63701BE-3422-4F13-A2CA-62E02E73426D}">
      <dgm:prSet/>
      <dgm:spPr/>
      <dgm:t>
        <a:bodyPr/>
        <a:lstStyle/>
        <a:p>
          <a:endParaRPr lang="es-ES"/>
        </a:p>
      </dgm:t>
    </dgm:pt>
    <dgm:pt modelId="{B2E1F2A6-78DE-471F-AA0C-857E98973290}" type="sibTrans" cxnId="{D63701BE-3422-4F13-A2CA-62E02E73426D}">
      <dgm:prSet/>
      <dgm:spPr/>
      <dgm:t>
        <a:bodyPr/>
        <a:lstStyle/>
        <a:p>
          <a:endParaRPr lang="es-ES"/>
        </a:p>
      </dgm:t>
    </dgm:pt>
    <dgm:pt modelId="{0C827F2D-45B1-40A8-9A9D-83717894A7C1}">
      <dgm:prSet phldrT="[Texto]"/>
      <dgm:spPr/>
      <dgm:t>
        <a:bodyPr/>
        <a:lstStyle/>
        <a:p>
          <a:r>
            <a:rPr lang="es-ES" dirty="0" smtClean="0"/>
            <a:t>ETAPA DE LATENCIA</a:t>
          </a:r>
          <a:endParaRPr lang="es-ES" dirty="0"/>
        </a:p>
      </dgm:t>
    </dgm:pt>
    <dgm:pt modelId="{9B8061D3-3677-4DDB-A9BB-56D3096D8119}" type="parTrans" cxnId="{D66A81E2-E129-417B-94FC-BE1CF2E3F843}">
      <dgm:prSet/>
      <dgm:spPr/>
      <dgm:t>
        <a:bodyPr/>
        <a:lstStyle/>
        <a:p>
          <a:endParaRPr lang="es-ES"/>
        </a:p>
      </dgm:t>
    </dgm:pt>
    <dgm:pt modelId="{A2893F7D-794A-4824-A3CB-5E7ED5BFF7E2}" type="sibTrans" cxnId="{D66A81E2-E129-417B-94FC-BE1CF2E3F843}">
      <dgm:prSet/>
      <dgm:spPr/>
      <dgm:t>
        <a:bodyPr/>
        <a:lstStyle/>
        <a:p>
          <a:endParaRPr lang="es-ES"/>
        </a:p>
      </dgm:t>
    </dgm:pt>
    <dgm:pt modelId="{CE3896D9-F8A0-4A69-B69B-3352758E0A81}">
      <dgm:prSet phldrT="[Texto]"/>
      <dgm:spPr/>
      <dgm:t>
        <a:bodyPr/>
        <a:lstStyle/>
        <a:p>
          <a:r>
            <a:rPr lang="es-ES" dirty="0" smtClean="0"/>
            <a:t>ETAPA GENITAL</a:t>
          </a:r>
          <a:endParaRPr lang="es-ES" dirty="0"/>
        </a:p>
      </dgm:t>
    </dgm:pt>
    <dgm:pt modelId="{1EBFA2A2-9B86-4AD1-BCBA-A28ECC2E11C1}" type="parTrans" cxnId="{F13D94E0-BE85-4F48-9992-3AAA80A9B325}">
      <dgm:prSet/>
      <dgm:spPr/>
      <dgm:t>
        <a:bodyPr/>
        <a:lstStyle/>
        <a:p>
          <a:endParaRPr lang="es-ES"/>
        </a:p>
      </dgm:t>
    </dgm:pt>
    <dgm:pt modelId="{E91B7429-1F4A-4724-AB02-EFE8D14DF872}" type="sibTrans" cxnId="{F13D94E0-BE85-4F48-9992-3AAA80A9B325}">
      <dgm:prSet/>
      <dgm:spPr/>
      <dgm:t>
        <a:bodyPr/>
        <a:lstStyle/>
        <a:p>
          <a:endParaRPr lang="es-ES"/>
        </a:p>
      </dgm:t>
    </dgm:pt>
    <dgm:pt modelId="{3E9A6237-1CBE-4ECB-861B-820B449692EC}">
      <dgm:prSet phldrT="[Texto]"/>
      <dgm:spPr/>
      <dgm:t>
        <a:bodyPr/>
        <a:lstStyle/>
        <a:p>
          <a:r>
            <a:rPr lang="es-ES" dirty="0" smtClean="0"/>
            <a:t>ETAPA ORAL</a:t>
          </a:r>
          <a:endParaRPr lang="es-ES" dirty="0"/>
        </a:p>
      </dgm:t>
    </dgm:pt>
    <dgm:pt modelId="{3688F3E0-5725-4B05-9575-BE77D431ACB9}" type="parTrans" cxnId="{FC85A71C-A0D7-4A92-A02A-7BC50C9362BD}">
      <dgm:prSet/>
      <dgm:spPr/>
      <dgm:t>
        <a:bodyPr/>
        <a:lstStyle/>
        <a:p>
          <a:endParaRPr lang="es-ES"/>
        </a:p>
      </dgm:t>
    </dgm:pt>
    <dgm:pt modelId="{8ED0D5CE-8A8E-4E5F-AB5F-AE2DA8BD8043}" type="sibTrans" cxnId="{FC85A71C-A0D7-4A92-A02A-7BC50C9362BD}">
      <dgm:prSet/>
      <dgm:spPr/>
      <dgm:t>
        <a:bodyPr/>
        <a:lstStyle/>
        <a:p>
          <a:endParaRPr lang="es-ES"/>
        </a:p>
      </dgm:t>
    </dgm:pt>
    <dgm:pt modelId="{797D3748-0B69-42C1-82CA-DECA330BAF3E}">
      <dgm:prSet phldrT="[Texto]"/>
      <dgm:spPr/>
      <dgm:t>
        <a:bodyPr/>
        <a:lstStyle/>
        <a:p>
          <a:endParaRPr lang="es-ES"/>
        </a:p>
      </dgm:t>
    </dgm:pt>
    <dgm:pt modelId="{3D51B19B-8449-4ED0-ADD6-1D644D2B3B7B}" type="parTrans" cxnId="{8EA7B52C-D3BC-484F-8827-6A0E2DB92AEB}">
      <dgm:prSet/>
      <dgm:spPr/>
      <dgm:t>
        <a:bodyPr/>
        <a:lstStyle/>
        <a:p>
          <a:endParaRPr lang="es-ES"/>
        </a:p>
      </dgm:t>
    </dgm:pt>
    <dgm:pt modelId="{BD1A28EC-118B-497C-8CB6-ED0F0893D01E}" type="sibTrans" cxnId="{8EA7B52C-D3BC-484F-8827-6A0E2DB92AEB}">
      <dgm:prSet/>
      <dgm:spPr/>
      <dgm:t>
        <a:bodyPr/>
        <a:lstStyle/>
        <a:p>
          <a:endParaRPr lang="es-ES"/>
        </a:p>
      </dgm:t>
    </dgm:pt>
    <dgm:pt modelId="{6C79DBA0-F529-484A-9694-555D15D1A555}">
      <dgm:prSet phldrT="[Texto]" custScaleX="101571"/>
      <dgm:spPr/>
      <dgm:t>
        <a:bodyPr/>
        <a:lstStyle/>
        <a:p>
          <a:endParaRPr lang="es-ES" dirty="0"/>
        </a:p>
      </dgm:t>
    </dgm:pt>
    <dgm:pt modelId="{629E70BB-3320-4D1C-8F72-B520E2F95C2E}" type="parTrans" cxnId="{B622F484-3AAC-4EA4-A49E-F0579FD1792A}">
      <dgm:prSet/>
      <dgm:spPr/>
      <dgm:t>
        <a:bodyPr/>
        <a:lstStyle/>
        <a:p>
          <a:endParaRPr lang="es-ES"/>
        </a:p>
      </dgm:t>
    </dgm:pt>
    <dgm:pt modelId="{942E59E2-24CB-47CB-AB88-822A56870D6D}" type="sibTrans" cxnId="{B622F484-3AAC-4EA4-A49E-F0579FD1792A}">
      <dgm:prSet/>
      <dgm:spPr/>
      <dgm:t>
        <a:bodyPr/>
        <a:lstStyle/>
        <a:p>
          <a:endParaRPr lang="es-ES"/>
        </a:p>
      </dgm:t>
    </dgm:pt>
    <dgm:pt modelId="{9CCD7E46-4EB8-412A-9035-3771C8A194F2}">
      <dgm:prSet phldrT="[Texto]"/>
      <dgm:spPr/>
      <dgm:t>
        <a:bodyPr/>
        <a:lstStyle/>
        <a:p>
          <a:r>
            <a:rPr lang="es-ES" dirty="0"/>
            <a:t/>
          </a:r>
          <a:br>
            <a:rPr lang="es-ES" dirty="0"/>
          </a:br>
          <a:r>
            <a:rPr lang="es-ES" dirty="0" smtClean="0"/>
            <a:t>ETAPA FALICA</a:t>
          </a:r>
          <a:endParaRPr lang="es-ES" dirty="0"/>
        </a:p>
      </dgm:t>
    </dgm:pt>
    <dgm:pt modelId="{6A6E12D8-A7C5-4554-89AE-F4268368CF02}" type="parTrans" cxnId="{9B6E5B70-DC3D-446F-BA25-3DB5786DF9DC}">
      <dgm:prSet/>
      <dgm:spPr/>
      <dgm:t>
        <a:bodyPr/>
        <a:lstStyle/>
        <a:p>
          <a:endParaRPr lang="es-ES"/>
        </a:p>
      </dgm:t>
    </dgm:pt>
    <dgm:pt modelId="{697F7BC8-DB7F-461E-8299-C051CA380741}" type="sibTrans" cxnId="{9B6E5B70-DC3D-446F-BA25-3DB5786DF9DC}">
      <dgm:prSet/>
      <dgm:spPr/>
      <dgm:t>
        <a:bodyPr/>
        <a:lstStyle/>
        <a:p>
          <a:endParaRPr lang="es-ES"/>
        </a:p>
      </dgm:t>
    </dgm:pt>
    <dgm:pt modelId="{EA4B049F-05E4-44BA-B9C0-B751D4C95E5E}" type="pres">
      <dgm:prSet presAssocID="{7E4B6350-1B1C-4675-9765-8BBE3A66B6D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3009EE2-5A0E-4C76-AE9F-7803F175075F}" type="pres">
      <dgm:prSet presAssocID="{693D9DA5-4253-464D-B7C5-1C145EC4D299}" presName="centerShape" presStyleLbl="node0" presStyleIdx="0" presStyleCnt="1" custScaleX="131847" custScaleY="111347"/>
      <dgm:spPr/>
      <dgm:t>
        <a:bodyPr/>
        <a:lstStyle/>
        <a:p>
          <a:endParaRPr lang="es-ES"/>
        </a:p>
      </dgm:t>
    </dgm:pt>
    <dgm:pt modelId="{785EE3D8-E6FF-41BF-B9EB-9595238DAEF6}" type="pres">
      <dgm:prSet presAssocID="{2A5E6B1E-F587-4650-B9D7-5F1A6735B0BA}" presName="parTrans" presStyleLbl="sibTrans2D1" presStyleIdx="0" presStyleCnt="5"/>
      <dgm:spPr/>
      <dgm:t>
        <a:bodyPr/>
        <a:lstStyle/>
        <a:p>
          <a:endParaRPr lang="es-ES"/>
        </a:p>
      </dgm:t>
    </dgm:pt>
    <dgm:pt modelId="{7829E0D8-7658-41A0-AFA0-677E534D26E8}" type="pres">
      <dgm:prSet presAssocID="{2A5E6B1E-F587-4650-B9D7-5F1A6735B0BA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7C78A5F6-ED8D-4B2E-8A8A-76C43F6B5837}" type="pres">
      <dgm:prSet presAssocID="{07DAFFD9-9197-4E38-8DC6-A8CDB32DF8E3}" presName="node" presStyleLbl="node1" presStyleIdx="0" presStyleCnt="5" custScaleX="101729" custScaleY="969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6A774F-3A40-48B5-A32B-4B62D0BDAEE6}" type="pres">
      <dgm:prSet presAssocID="{6A6E12D8-A7C5-4554-89AE-F4268368CF02}" presName="parTrans" presStyleLbl="sibTrans2D1" presStyleIdx="1" presStyleCnt="5"/>
      <dgm:spPr/>
      <dgm:t>
        <a:bodyPr/>
        <a:lstStyle/>
        <a:p>
          <a:endParaRPr lang="es-ES"/>
        </a:p>
      </dgm:t>
    </dgm:pt>
    <dgm:pt modelId="{E8B13D1D-8522-4843-B3C0-46F87CF03913}" type="pres">
      <dgm:prSet presAssocID="{6A6E12D8-A7C5-4554-89AE-F4268368CF02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9F9EFA96-597B-481B-9992-06A5BE062E7E}" type="pres">
      <dgm:prSet presAssocID="{9CCD7E46-4EB8-412A-9035-3771C8A194F2}" presName="node" presStyleLbl="node1" presStyleIdx="1" presStyleCnt="5" custScaleX="1015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96CC58B-CD91-4AD2-8FC8-7DBAF78CC8CE}" type="pres">
      <dgm:prSet presAssocID="{9B8061D3-3677-4DDB-A9BB-56D3096D8119}" presName="parTrans" presStyleLbl="sibTrans2D1" presStyleIdx="2" presStyleCnt="5"/>
      <dgm:spPr/>
      <dgm:t>
        <a:bodyPr/>
        <a:lstStyle/>
        <a:p>
          <a:endParaRPr lang="es-ES"/>
        </a:p>
      </dgm:t>
    </dgm:pt>
    <dgm:pt modelId="{3C78437A-7597-4C55-AB5A-9620D5EEE768}" type="pres">
      <dgm:prSet presAssocID="{9B8061D3-3677-4DDB-A9BB-56D3096D8119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11D342BD-2411-4D49-96BE-0C8F0C3FB062}" type="pres">
      <dgm:prSet presAssocID="{0C827F2D-45B1-40A8-9A9D-83717894A7C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1C8904-BD21-4071-B64D-C2088EF56E27}" type="pres">
      <dgm:prSet presAssocID="{1EBFA2A2-9B86-4AD1-BCBA-A28ECC2E11C1}" presName="parTrans" presStyleLbl="sibTrans2D1" presStyleIdx="3" presStyleCnt="5"/>
      <dgm:spPr/>
      <dgm:t>
        <a:bodyPr/>
        <a:lstStyle/>
        <a:p>
          <a:endParaRPr lang="es-ES"/>
        </a:p>
      </dgm:t>
    </dgm:pt>
    <dgm:pt modelId="{C93935E1-90B1-49FF-B63E-8A0666863216}" type="pres">
      <dgm:prSet presAssocID="{1EBFA2A2-9B86-4AD1-BCBA-A28ECC2E11C1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913C195A-483B-4FDB-811F-72FDA2AC7A61}" type="pres">
      <dgm:prSet presAssocID="{CE3896D9-F8A0-4A69-B69B-3352758E0A81}" presName="node" presStyleLbl="node1" presStyleIdx="3" presStyleCnt="5" custScaleX="1015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0C1740-EEB9-44A5-9283-973E936DD70A}" type="pres">
      <dgm:prSet presAssocID="{3688F3E0-5725-4B05-9575-BE77D431ACB9}" presName="parTrans" presStyleLbl="sibTrans2D1" presStyleIdx="4" presStyleCnt="5"/>
      <dgm:spPr/>
      <dgm:t>
        <a:bodyPr/>
        <a:lstStyle/>
        <a:p>
          <a:endParaRPr lang="es-ES"/>
        </a:p>
      </dgm:t>
    </dgm:pt>
    <dgm:pt modelId="{C5492264-EC40-4F83-AFE0-6895C2ED718E}" type="pres">
      <dgm:prSet presAssocID="{3688F3E0-5725-4B05-9575-BE77D431ACB9}" presName="connectorText" presStyleLbl="sibTrans2D1" presStyleIdx="4" presStyleCnt="5"/>
      <dgm:spPr/>
      <dgm:t>
        <a:bodyPr/>
        <a:lstStyle/>
        <a:p>
          <a:endParaRPr lang="es-ES"/>
        </a:p>
      </dgm:t>
    </dgm:pt>
    <dgm:pt modelId="{EB9F2BC3-BBDD-4874-B6CC-382FC622C4B6}" type="pres">
      <dgm:prSet presAssocID="{3E9A6237-1CBE-4ECB-861B-820B449692E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C85A71C-A0D7-4A92-A02A-7BC50C9362BD}" srcId="{693D9DA5-4253-464D-B7C5-1C145EC4D299}" destId="{3E9A6237-1CBE-4ECB-861B-820B449692EC}" srcOrd="4" destOrd="0" parTransId="{3688F3E0-5725-4B05-9575-BE77D431ACB9}" sibTransId="{8ED0D5CE-8A8E-4E5F-AB5F-AE2DA8BD8043}"/>
    <dgm:cxn modelId="{6DD60A45-141E-4C00-8BD9-0AC4D9542731}" type="presOf" srcId="{9B8061D3-3677-4DDB-A9BB-56D3096D8119}" destId="{3C78437A-7597-4C55-AB5A-9620D5EEE768}" srcOrd="1" destOrd="0" presId="urn:microsoft.com/office/officeart/2005/8/layout/radial5"/>
    <dgm:cxn modelId="{EA400E80-D1CA-414A-8DA4-9DDF56C74F4D}" type="presOf" srcId="{9B8061D3-3677-4DDB-A9BB-56D3096D8119}" destId="{296CC58B-CD91-4AD2-8FC8-7DBAF78CC8CE}" srcOrd="0" destOrd="0" presId="urn:microsoft.com/office/officeart/2005/8/layout/radial5"/>
    <dgm:cxn modelId="{B52585E2-C302-48F4-A144-1C1D4D912B18}" type="presOf" srcId="{07DAFFD9-9197-4E38-8DC6-A8CDB32DF8E3}" destId="{7C78A5F6-ED8D-4B2E-8A8A-76C43F6B5837}" srcOrd="0" destOrd="0" presId="urn:microsoft.com/office/officeart/2005/8/layout/radial5"/>
    <dgm:cxn modelId="{D629337D-6A81-40CB-B9A6-C29A31534B53}" type="presOf" srcId="{2A5E6B1E-F587-4650-B9D7-5F1A6735B0BA}" destId="{785EE3D8-E6FF-41BF-B9EB-9595238DAEF6}" srcOrd="0" destOrd="0" presId="urn:microsoft.com/office/officeart/2005/8/layout/radial5"/>
    <dgm:cxn modelId="{F13D94E0-BE85-4F48-9992-3AAA80A9B325}" srcId="{693D9DA5-4253-464D-B7C5-1C145EC4D299}" destId="{CE3896D9-F8A0-4A69-B69B-3352758E0A81}" srcOrd="3" destOrd="0" parTransId="{1EBFA2A2-9B86-4AD1-BCBA-A28ECC2E11C1}" sibTransId="{E91B7429-1F4A-4724-AB02-EFE8D14DF872}"/>
    <dgm:cxn modelId="{8EA7B52C-D3BC-484F-8827-6A0E2DB92AEB}" srcId="{7E4B6350-1B1C-4675-9765-8BBE3A66B6D9}" destId="{797D3748-0B69-42C1-82CA-DECA330BAF3E}" srcOrd="1" destOrd="0" parTransId="{3D51B19B-8449-4ED0-ADD6-1D644D2B3B7B}" sibTransId="{BD1A28EC-118B-497C-8CB6-ED0F0893D01E}"/>
    <dgm:cxn modelId="{34207A2B-488E-4E0F-A9E7-5ACE97CDBF0F}" type="presOf" srcId="{7E4B6350-1B1C-4675-9765-8BBE3A66B6D9}" destId="{EA4B049F-05E4-44BA-B9C0-B751D4C95E5E}" srcOrd="0" destOrd="0" presId="urn:microsoft.com/office/officeart/2005/8/layout/radial5"/>
    <dgm:cxn modelId="{0B79D868-3B0A-4E0C-8DE5-71541EB63CE6}" type="presOf" srcId="{9CCD7E46-4EB8-412A-9035-3771C8A194F2}" destId="{9F9EFA96-597B-481B-9992-06A5BE062E7E}" srcOrd="0" destOrd="0" presId="urn:microsoft.com/office/officeart/2005/8/layout/radial5"/>
    <dgm:cxn modelId="{D63701BE-3422-4F13-A2CA-62E02E73426D}" srcId="{693D9DA5-4253-464D-B7C5-1C145EC4D299}" destId="{07DAFFD9-9197-4E38-8DC6-A8CDB32DF8E3}" srcOrd="0" destOrd="0" parTransId="{2A5E6B1E-F587-4650-B9D7-5F1A6735B0BA}" sibTransId="{B2E1F2A6-78DE-471F-AA0C-857E98973290}"/>
    <dgm:cxn modelId="{FE46030D-093D-4C1D-B833-70285B2FF2CD}" type="presOf" srcId="{CE3896D9-F8A0-4A69-B69B-3352758E0A81}" destId="{913C195A-483B-4FDB-811F-72FDA2AC7A61}" srcOrd="0" destOrd="0" presId="urn:microsoft.com/office/officeart/2005/8/layout/radial5"/>
    <dgm:cxn modelId="{10B4C56D-25C4-414B-943F-DC66DC23355E}" type="presOf" srcId="{3688F3E0-5725-4B05-9575-BE77D431ACB9}" destId="{9D0C1740-EEB9-44A5-9283-973E936DD70A}" srcOrd="0" destOrd="0" presId="urn:microsoft.com/office/officeart/2005/8/layout/radial5"/>
    <dgm:cxn modelId="{D5B6E8A6-1DC2-4C1C-8ECC-4A31ED228E32}" type="presOf" srcId="{693D9DA5-4253-464D-B7C5-1C145EC4D299}" destId="{A3009EE2-5A0E-4C76-AE9F-7803F175075F}" srcOrd="0" destOrd="0" presId="urn:microsoft.com/office/officeart/2005/8/layout/radial5"/>
    <dgm:cxn modelId="{1862D800-069D-44FD-99AC-61D36ED2D7C0}" type="presOf" srcId="{6A6E12D8-A7C5-4554-89AE-F4268368CF02}" destId="{0D6A774F-3A40-48B5-A32B-4B62D0BDAEE6}" srcOrd="0" destOrd="0" presId="urn:microsoft.com/office/officeart/2005/8/layout/radial5"/>
    <dgm:cxn modelId="{4569D38E-C5DC-4AEC-9A0F-70A02412BAC6}" type="presOf" srcId="{1EBFA2A2-9B86-4AD1-BCBA-A28ECC2E11C1}" destId="{C93935E1-90B1-49FF-B63E-8A0666863216}" srcOrd="1" destOrd="0" presId="urn:microsoft.com/office/officeart/2005/8/layout/radial5"/>
    <dgm:cxn modelId="{D66A81E2-E129-417B-94FC-BE1CF2E3F843}" srcId="{693D9DA5-4253-464D-B7C5-1C145EC4D299}" destId="{0C827F2D-45B1-40A8-9A9D-83717894A7C1}" srcOrd="2" destOrd="0" parTransId="{9B8061D3-3677-4DDB-A9BB-56D3096D8119}" sibTransId="{A2893F7D-794A-4824-A3CB-5E7ED5BFF7E2}"/>
    <dgm:cxn modelId="{B6455E50-5EEA-4CBF-9820-80D93AEE3B19}" srcId="{7E4B6350-1B1C-4675-9765-8BBE3A66B6D9}" destId="{693D9DA5-4253-464D-B7C5-1C145EC4D299}" srcOrd="0" destOrd="0" parTransId="{4329E4B3-A81A-4AC3-A35C-A85D1078ACDA}" sibTransId="{3648E7A1-DB0F-4F64-B788-78D3AF197559}"/>
    <dgm:cxn modelId="{67DE8222-233A-4921-BC53-76DEEE7E547A}" type="presOf" srcId="{6A6E12D8-A7C5-4554-89AE-F4268368CF02}" destId="{E8B13D1D-8522-4843-B3C0-46F87CF03913}" srcOrd="1" destOrd="0" presId="urn:microsoft.com/office/officeart/2005/8/layout/radial5"/>
    <dgm:cxn modelId="{B622F484-3AAC-4EA4-A49E-F0579FD1792A}" srcId="{7E4B6350-1B1C-4675-9765-8BBE3A66B6D9}" destId="{6C79DBA0-F529-484A-9694-555D15D1A555}" srcOrd="2" destOrd="0" parTransId="{629E70BB-3320-4D1C-8F72-B520E2F95C2E}" sibTransId="{942E59E2-24CB-47CB-AB88-822A56870D6D}"/>
    <dgm:cxn modelId="{9BEECEA5-CF45-45CA-9444-3977393C2F17}" type="presOf" srcId="{1EBFA2A2-9B86-4AD1-BCBA-A28ECC2E11C1}" destId="{101C8904-BD21-4071-B64D-C2088EF56E27}" srcOrd="0" destOrd="0" presId="urn:microsoft.com/office/officeart/2005/8/layout/radial5"/>
    <dgm:cxn modelId="{6E7650B7-A46F-49F4-B728-93D753EAAE14}" type="presOf" srcId="{3E9A6237-1CBE-4ECB-861B-820B449692EC}" destId="{EB9F2BC3-BBDD-4874-B6CC-382FC622C4B6}" srcOrd="0" destOrd="0" presId="urn:microsoft.com/office/officeart/2005/8/layout/radial5"/>
    <dgm:cxn modelId="{FF47AE9B-AC8F-404B-9E3C-65E61BE1466F}" type="presOf" srcId="{3688F3E0-5725-4B05-9575-BE77D431ACB9}" destId="{C5492264-EC40-4F83-AFE0-6895C2ED718E}" srcOrd="1" destOrd="0" presId="urn:microsoft.com/office/officeart/2005/8/layout/radial5"/>
    <dgm:cxn modelId="{60CD66D8-5F6A-4B13-AAF9-60392FE024F4}" type="presOf" srcId="{0C827F2D-45B1-40A8-9A9D-83717894A7C1}" destId="{11D342BD-2411-4D49-96BE-0C8F0C3FB062}" srcOrd="0" destOrd="0" presId="urn:microsoft.com/office/officeart/2005/8/layout/radial5"/>
    <dgm:cxn modelId="{CF080992-7D7C-42D8-BAC8-CC0561340CAA}" type="presOf" srcId="{2A5E6B1E-F587-4650-B9D7-5F1A6735B0BA}" destId="{7829E0D8-7658-41A0-AFA0-677E534D26E8}" srcOrd="1" destOrd="0" presId="urn:microsoft.com/office/officeart/2005/8/layout/radial5"/>
    <dgm:cxn modelId="{9B6E5B70-DC3D-446F-BA25-3DB5786DF9DC}" srcId="{693D9DA5-4253-464D-B7C5-1C145EC4D299}" destId="{9CCD7E46-4EB8-412A-9035-3771C8A194F2}" srcOrd="1" destOrd="0" parTransId="{6A6E12D8-A7C5-4554-89AE-F4268368CF02}" sibTransId="{697F7BC8-DB7F-461E-8299-C051CA380741}"/>
    <dgm:cxn modelId="{25E4C380-D20A-41A0-AFC5-B703189742A8}" type="presParOf" srcId="{EA4B049F-05E4-44BA-B9C0-B751D4C95E5E}" destId="{A3009EE2-5A0E-4C76-AE9F-7803F175075F}" srcOrd="0" destOrd="0" presId="urn:microsoft.com/office/officeart/2005/8/layout/radial5"/>
    <dgm:cxn modelId="{3CC3EDF4-C7A5-46D1-B044-9AF79F769366}" type="presParOf" srcId="{EA4B049F-05E4-44BA-B9C0-B751D4C95E5E}" destId="{785EE3D8-E6FF-41BF-B9EB-9595238DAEF6}" srcOrd="1" destOrd="0" presId="urn:microsoft.com/office/officeart/2005/8/layout/radial5"/>
    <dgm:cxn modelId="{7C92EC12-DE2A-41DB-AC9F-F4038DA7E658}" type="presParOf" srcId="{785EE3D8-E6FF-41BF-B9EB-9595238DAEF6}" destId="{7829E0D8-7658-41A0-AFA0-677E534D26E8}" srcOrd="0" destOrd="0" presId="urn:microsoft.com/office/officeart/2005/8/layout/radial5"/>
    <dgm:cxn modelId="{25324B76-86D1-4A34-8D56-B0C2DC1D5984}" type="presParOf" srcId="{EA4B049F-05E4-44BA-B9C0-B751D4C95E5E}" destId="{7C78A5F6-ED8D-4B2E-8A8A-76C43F6B5837}" srcOrd="2" destOrd="0" presId="urn:microsoft.com/office/officeart/2005/8/layout/radial5"/>
    <dgm:cxn modelId="{331C60AB-E717-4B90-8F41-5DC605DAFC2F}" type="presParOf" srcId="{EA4B049F-05E4-44BA-B9C0-B751D4C95E5E}" destId="{0D6A774F-3A40-48B5-A32B-4B62D0BDAEE6}" srcOrd="3" destOrd="0" presId="urn:microsoft.com/office/officeart/2005/8/layout/radial5"/>
    <dgm:cxn modelId="{9EA35352-C256-4800-B52E-DF7327C42680}" type="presParOf" srcId="{0D6A774F-3A40-48B5-A32B-4B62D0BDAEE6}" destId="{E8B13D1D-8522-4843-B3C0-46F87CF03913}" srcOrd="0" destOrd="0" presId="urn:microsoft.com/office/officeart/2005/8/layout/radial5"/>
    <dgm:cxn modelId="{BD9B90B4-12B9-4C76-AB1B-4E8569B94A18}" type="presParOf" srcId="{EA4B049F-05E4-44BA-B9C0-B751D4C95E5E}" destId="{9F9EFA96-597B-481B-9992-06A5BE062E7E}" srcOrd="4" destOrd="0" presId="urn:microsoft.com/office/officeart/2005/8/layout/radial5"/>
    <dgm:cxn modelId="{7814F730-001F-4ED4-81AA-00E3AB923524}" type="presParOf" srcId="{EA4B049F-05E4-44BA-B9C0-B751D4C95E5E}" destId="{296CC58B-CD91-4AD2-8FC8-7DBAF78CC8CE}" srcOrd="5" destOrd="0" presId="urn:microsoft.com/office/officeart/2005/8/layout/radial5"/>
    <dgm:cxn modelId="{CA9DAD21-0381-4F0F-8558-2F3E88C6B396}" type="presParOf" srcId="{296CC58B-CD91-4AD2-8FC8-7DBAF78CC8CE}" destId="{3C78437A-7597-4C55-AB5A-9620D5EEE768}" srcOrd="0" destOrd="0" presId="urn:microsoft.com/office/officeart/2005/8/layout/radial5"/>
    <dgm:cxn modelId="{02945C31-D80C-4F39-B971-5C4ADFD8B186}" type="presParOf" srcId="{EA4B049F-05E4-44BA-B9C0-B751D4C95E5E}" destId="{11D342BD-2411-4D49-96BE-0C8F0C3FB062}" srcOrd="6" destOrd="0" presId="urn:microsoft.com/office/officeart/2005/8/layout/radial5"/>
    <dgm:cxn modelId="{F83AA0D3-FA48-4D39-904B-6B8ECBCB7F72}" type="presParOf" srcId="{EA4B049F-05E4-44BA-B9C0-B751D4C95E5E}" destId="{101C8904-BD21-4071-B64D-C2088EF56E27}" srcOrd="7" destOrd="0" presId="urn:microsoft.com/office/officeart/2005/8/layout/radial5"/>
    <dgm:cxn modelId="{BB9A1D35-3AD7-4A56-9034-941311DC1AD9}" type="presParOf" srcId="{101C8904-BD21-4071-B64D-C2088EF56E27}" destId="{C93935E1-90B1-49FF-B63E-8A0666863216}" srcOrd="0" destOrd="0" presId="urn:microsoft.com/office/officeart/2005/8/layout/radial5"/>
    <dgm:cxn modelId="{700367A2-DA41-45FB-B2C0-375396D19904}" type="presParOf" srcId="{EA4B049F-05E4-44BA-B9C0-B751D4C95E5E}" destId="{913C195A-483B-4FDB-811F-72FDA2AC7A61}" srcOrd="8" destOrd="0" presId="urn:microsoft.com/office/officeart/2005/8/layout/radial5"/>
    <dgm:cxn modelId="{66AA600D-8AB6-4028-86DF-71A3CC66350A}" type="presParOf" srcId="{EA4B049F-05E4-44BA-B9C0-B751D4C95E5E}" destId="{9D0C1740-EEB9-44A5-9283-973E936DD70A}" srcOrd="9" destOrd="0" presId="urn:microsoft.com/office/officeart/2005/8/layout/radial5"/>
    <dgm:cxn modelId="{08EABF31-8B9A-403F-B7D5-ECBA1595B651}" type="presParOf" srcId="{9D0C1740-EEB9-44A5-9283-973E936DD70A}" destId="{C5492264-EC40-4F83-AFE0-6895C2ED718E}" srcOrd="0" destOrd="0" presId="urn:microsoft.com/office/officeart/2005/8/layout/radial5"/>
    <dgm:cxn modelId="{39A34878-6294-4EDF-B142-BBAC45C8E5BA}" type="presParOf" srcId="{EA4B049F-05E4-44BA-B9C0-B751D4C95E5E}" destId="{EB9F2BC3-BBDD-4874-B6CC-382FC622C4B6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5527D-EF71-4891-9CCC-3BC1DCAA2187}">
      <dsp:nvSpPr>
        <dsp:cNvPr id="0" name=""/>
        <dsp:cNvSpPr/>
      </dsp:nvSpPr>
      <dsp:spPr>
        <a:xfrm>
          <a:off x="3203375" y="2520950"/>
          <a:ext cx="16256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INTERÉS</a:t>
          </a:r>
          <a:endParaRPr lang="es-ES" sz="2800" kern="1200" dirty="0"/>
        </a:p>
      </dsp:txBody>
      <dsp:txXfrm>
        <a:off x="3282730" y="2600305"/>
        <a:ext cx="1466890" cy="1466890"/>
      </dsp:txXfrm>
    </dsp:sp>
    <dsp:sp modelId="{BC19DBB4-899E-4A11-82A3-82480553DDC8}">
      <dsp:nvSpPr>
        <dsp:cNvPr id="0" name=""/>
        <dsp:cNvSpPr/>
      </dsp:nvSpPr>
      <dsp:spPr>
        <a:xfrm rot="16200000">
          <a:off x="3446029" y="1950804"/>
          <a:ext cx="11402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0290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05621-4856-4266-B121-AF6A16CB6FCD}">
      <dsp:nvSpPr>
        <dsp:cNvPr id="0" name=""/>
        <dsp:cNvSpPr/>
      </dsp:nvSpPr>
      <dsp:spPr>
        <a:xfrm>
          <a:off x="3471599" y="291507"/>
          <a:ext cx="1089152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ORIGEN</a:t>
          </a:r>
          <a:endParaRPr lang="es-ES" sz="2000" kern="1200" dirty="0"/>
        </a:p>
      </dsp:txBody>
      <dsp:txXfrm>
        <a:off x="3524767" y="344675"/>
        <a:ext cx="982816" cy="982816"/>
      </dsp:txXfrm>
    </dsp:sp>
    <dsp:sp modelId="{5796D02D-FC96-4C9A-8A53-84BBCD95D94F}">
      <dsp:nvSpPr>
        <dsp:cNvPr id="0" name=""/>
        <dsp:cNvSpPr/>
      </dsp:nvSpPr>
      <dsp:spPr>
        <a:xfrm rot="1800000">
          <a:off x="4795308" y="3928665"/>
          <a:ext cx="5025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257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64DC0-06D1-43F0-B063-45EC3E20AB02}">
      <dsp:nvSpPr>
        <dsp:cNvPr id="0" name=""/>
        <dsp:cNvSpPr/>
      </dsp:nvSpPr>
      <dsp:spPr>
        <a:xfrm>
          <a:off x="5264221" y="4038007"/>
          <a:ext cx="1829993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ANTECEDENTES</a:t>
          </a:r>
          <a:endParaRPr lang="es-ES" sz="1800" kern="1200" dirty="0"/>
        </a:p>
      </dsp:txBody>
      <dsp:txXfrm>
        <a:off x="5317389" y="4091175"/>
        <a:ext cx="1723657" cy="982816"/>
      </dsp:txXfrm>
    </dsp:sp>
    <dsp:sp modelId="{1949120D-081A-4801-B62B-ACAB3ECDE2D7}">
      <dsp:nvSpPr>
        <dsp:cNvPr id="0" name=""/>
        <dsp:cNvSpPr/>
      </dsp:nvSpPr>
      <dsp:spPr>
        <a:xfrm rot="9000000">
          <a:off x="2631414" y="3956276"/>
          <a:ext cx="6130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302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FA560-8D1B-45CB-BF14-924646D06216}">
      <dsp:nvSpPr>
        <dsp:cNvPr id="0" name=""/>
        <dsp:cNvSpPr/>
      </dsp:nvSpPr>
      <dsp:spPr>
        <a:xfrm>
          <a:off x="1033785" y="4038007"/>
          <a:ext cx="1638694" cy="1089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INFLUENCIAS</a:t>
          </a:r>
          <a:endParaRPr lang="es-ES" sz="1900" kern="1200" dirty="0"/>
        </a:p>
      </dsp:txBody>
      <dsp:txXfrm>
        <a:off x="1086953" y="4091175"/>
        <a:ext cx="1532358" cy="982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73637-8CAA-4220-B3C7-67D4C383832B}">
      <dsp:nvSpPr>
        <dsp:cNvPr id="0" name=""/>
        <dsp:cNvSpPr/>
      </dsp:nvSpPr>
      <dsp:spPr>
        <a:xfrm>
          <a:off x="4699020" y="2089800"/>
          <a:ext cx="1618642" cy="16030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500" kern="1200" dirty="0" smtClean="0"/>
            <a:t>YO</a:t>
          </a:r>
          <a:endParaRPr lang="es-ES" sz="6500" kern="1200" dirty="0"/>
        </a:p>
      </dsp:txBody>
      <dsp:txXfrm>
        <a:off x="4936065" y="2324556"/>
        <a:ext cx="1144552" cy="1133501"/>
      </dsp:txXfrm>
    </dsp:sp>
    <dsp:sp modelId="{42251546-3F09-42E8-8A4B-D1BA3E415254}">
      <dsp:nvSpPr>
        <dsp:cNvPr id="0" name=""/>
        <dsp:cNvSpPr/>
      </dsp:nvSpPr>
      <dsp:spPr>
        <a:xfrm rot="16200000">
          <a:off x="5266950" y="1835313"/>
          <a:ext cx="482781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482781" y="1309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496271" y="1836339"/>
        <a:ext cx="24139" cy="24139"/>
      </dsp:txXfrm>
    </dsp:sp>
    <dsp:sp modelId="{6E2B377C-B609-42C2-A333-AA9C3A790A8C}">
      <dsp:nvSpPr>
        <dsp:cNvPr id="0" name=""/>
        <dsp:cNvSpPr/>
      </dsp:nvSpPr>
      <dsp:spPr>
        <a:xfrm>
          <a:off x="4706834" y="4004"/>
          <a:ext cx="1603013" cy="16030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ELLO</a:t>
          </a:r>
          <a:endParaRPr lang="es-ES" sz="3000" kern="1200" dirty="0"/>
        </a:p>
      </dsp:txBody>
      <dsp:txXfrm>
        <a:off x="4941590" y="238760"/>
        <a:ext cx="1133501" cy="1133501"/>
      </dsp:txXfrm>
    </dsp:sp>
    <dsp:sp modelId="{3601DDE9-2356-4BBD-9BA2-603569DE6AB0}">
      <dsp:nvSpPr>
        <dsp:cNvPr id="0" name=""/>
        <dsp:cNvSpPr/>
      </dsp:nvSpPr>
      <dsp:spPr>
        <a:xfrm rot="5400000">
          <a:off x="5266950" y="3921108"/>
          <a:ext cx="482781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482781" y="1309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496271" y="3922135"/>
        <a:ext cx="24139" cy="24139"/>
      </dsp:txXfrm>
    </dsp:sp>
    <dsp:sp modelId="{8F317958-238D-4FCF-A9EA-BE7B23FC31C2}">
      <dsp:nvSpPr>
        <dsp:cNvPr id="0" name=""/>
        <dsp:cNvSpPr/>
      </dsp:nvSpPr>
      <dsp:spPr>
        <a:xfrm>
          <a:off x="4706834" y="4175595"/>
          <a:ext cx="1603013" cy="16030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000" kern="1200" dirty="0" smtClean="0"/>
            <a:t>SUPER YO</a:t>
          </a:r>
          <a:endParaRPr lang="es-ES" sz="3000" kern="1200" dirty="0"/>
        </a:p>
      </dsp:txBody>
      <dsp:txXfrm>
        <a:off x="4941590" y="4410351"/>
        <a:ext cx="1133501" cy="11335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BADE6-E898-4D68-A07F-B680F329103F}">
      <dsp:nvSpPr>
        <dsp:cNvPr id="0" name=""/>
        <dsp:cNvSpPr/>
      </dsp:nvSpPr>
      <dsp:spPr>
        <a:xfrm>
          <a:off x="3122127" y="0"/>
          <a:ext cx="2608149" cy="26085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C4B1D-3248-4A8D-8381-F58242C3E857}">
      <dsp:nvSpPr>
        <dsp:cNvPr id="0" name=""/>
        <dsp:cNvSpPr/>
      </dsp:nvSpPr>
      <dsp:spPr>
        <a:xfrm>
          <a:off x="3698614" y="941764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PULSIONES</a:t>
          </a:r>
          <a:endParaRPr lang="es-ES" sz="2200" kern="1200" dirty="0"/>
        </a:p>
      </dsp:txBody>
      <dsp:txXfrm>
        <a:off x="3698614" y="941764"/>
        <a:ext cx="1449298" cy="724475"/>
      </dsp:txXfrm>
    </dsp:sp>
    <dsp:sp modelId="{D2315262-3290-4654-9D35-DE623AE59AE5}">
      <dsp:nvSpPr>
        <dsp:cNvPr id="0" name=""/>
        <dsp:cNvSpPr/>
      </dsp:nvSpPr>
      <dsp:spPr>
        <a:xfrm>
          <a:off x="2397723" y="1498803"/>
          <a:ext cx="2608149" cy="26085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97F46-5612-4996-9421-EAD06823582D}">
      <dsp:nvSpPr>
        <dsp:cNvPr id="0" name=""/>
        <dsp:cNvSpPr/>
      </dsp:nvSpPr>
      <dsp:spPr>
        <a:xfrm>
          <a:off x="2977148" y="2449237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PULSIONES DE VIDA</a:t>
          </a:r>
          <a:endParaRPr lang="es-ES" sz="2200" kern="1200" dirty="0"/>
        </a:p>
      </dsp:txBody>
      <dsp:txXfrm>
        <a:off x="2977148" y="2449237"/>
        <a:ext cx="1449298" cy="724475"/>
      </dsp:txXfrm>
    </dsp:sp>
    <dsp:sp modelId="{E0918CCB-7EBE-42A5-AD9C-9738430A9E88}">
      <dsp:nvSpPr>
        <dsp:cNvPr id="0" name=""/>
        <dsp:cNvSpPr/>
      </dsp:nvSpPr>
      <dsp:spPr>
        <a:xfrm>
          <a:off x="3307759" y="3176964"/>
          <a:ext cx="2240804" cy="22417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1345B7-87E5-4328-95C2-8283E02D495B}">
      <dsp:nvSpPr>
        <dsp:cNvPr id="0" name=""/>
        <dsp:cNvSpPr/>
      </dsp:nvSpPr>
      <dsp:spPr>
        <a:xfrm>
          <a:off x="3702042" y="3958878"/>
          <a:ext cx="1449298" cy="724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PULSIÓN DE MUERTE</a:t>
          </a:r>
          <a:endParaRPr lang="es-ES" sz="2200" kern="1200" dirty="0"/>
        </a:p>
      </dsp:txBody>
      <dsp:txXfrm>
        <a:off x="3702042" y="3958878"/>
        <a:ext cx="1449298" cy="7244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B909F-7142-4284-A0F7-C160255AE78F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ANSIEDAD</a:t>
          </a:r>
          <a:endParaRPr lang="es-ES" sz="2900" kern="1200" dirty="0"/>
        </a:p>
      </dsp:txBody>
      <dsp:txXfrm>
        <a:off x="3222550" y="3385345"/>
        <a:ext cx="1682900" cy="1682900"/>
      </dsp:txXfrm>
    </dsp:sp>
    <dsp:sp modelId="{A5B05D68-D964-4E0B-8722-8CE1E87C8864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9836B-520E-4160-BD5C-3A52977E0485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ANSIEDAD OBJETIVA</a:t>
          </a:r>
          <a:endParaRPr lang="es-ES" sz="3100" kern="1200" dirty="0"/>
        </a:p>
      </dsp:txBody>
      <dsp:txXfrm>
        <a:off x="266475" y="1470807"/>
        <a:ext cx="2155027" cy="1702830"/>
      </dsp:txXfrm>
    </dsp:sp>
    <dsp:sp modelId="{0710E402-5A4A-46E3-9D7C-19C9BE92C1C9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27B36-9FE3-4C7B-A7F1-65914449020F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ANSIEDAD NEURÓTICA</a:t>
          </a:r>
          <a:endParaRPr lang="es-ES" sz="3100" kern="1200" dirty="0"/>
        </a:p>
      </dsp:txBody>
      <dsp:txXfrm>
        <a:off x="2986486" y="54858"/>
        <a:ext cx="2155027" cy="1702830"/>
      </dsp:txXfrm>
    </dsp:sp>
    <dsp:sp modelId="{515794C2-E862-4D82-B7B5-271242758927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AC932-1E9B-4284-BD5C-67960F9A76A4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ASIEDAD MORAL</a:t>
          </a:r>
          <a:endParaRPr lang="es-ES" sz="3100" kern="1200" dirty="0"/>
        </a:p>
      </dsp:txBody>
      <dsp:txXfrm>
        <a:off x="5706497" y="1470807"/>
        <a:ext cx="2155027" cy="17028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1E475-1FB6-45BF-BBC2-E09CD2333C97}">
      <dsp:nvSpPr>
        <dsp:cNvPr id="0" name=""/>
        <dsp:cNvSpPr/>
      </dsp:nvSpPr>
      <dsp:spPr>
        <a:xfrm>
          <a:off x="2838733" y="604163"/>
          <a:ext cx="4789650" cy="4789650"/>
        </a:xfrm>
        <a:prstGeom prst="blockArc">
          <a:avLst>
            <a:gd name="adj1" fmla="val 13114286"/>
            <a:gd name="adj2" fmla="val 16200000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5CF08-4427-4E8D-AE8F-4A0975CA506E}">
      <dsp:nvSpPr>
        <dsp:cNvPr id="0" name=""/>
        <dsp:cNvSpPr/>
      </dsp:nvSpPr>
      <dsp:spPr>
        <a:xfrm>
          <a:off x="2737153" y="723178"/>
          <a:ext cx="4789650" cy="4789650"/>
        </a:xfrm>
        <a:prstGeom prst="blockArc">
          <a:avLst>
            <a:gd name="adj1" fmla="val 10038192"/>
            <a:gd name="adj2" fmla="val 13343411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89C76-1614-4A40-A88D-80B1D333301E}">
      <dsp:nvSpPr>
        <dsp:cNvPr id="0" name=""/>
        <dsp:cNvSpPr/>
      </dsp:nvSpPr>
      <dsp:spPr>
        <a:xfrm>
          <a:off x="2687315" y="537706"/>
          <a:ext cx="4789650" cy="4789650"/>
        </a:xfrm>
        <a:prstGeom prst="blockArc">
          <a:avLst>
            <a:gd name="adj1" fmla="val 6700711"/>
            <a:gd name="adj2" fmla="val 9756939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27A60-11C1-49D1-8521-3B3E844087A2}">
      <dsp:nvSpPr>
        <dsp:cNvPr id="0" name=""/>
        <dsp:cNvSpPr/>
      </dsp:nvSpPr>
      <dsp:spPr>
        <a:xfrm>
          <a:off x="2928975" y="650043"/>
          <a:ext cx="4789650" cy="4789650"/>
        </a:xfrm>
        <a:prstGeom prst="blockArc">
          <a:avLst>
            <a:gd name="adj1" fmla="val 3730578"/>
            <a:gd name="adj2" fmla="val 7091084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6AFBEC-8446-4830-8749-DE98B12BAAF4}">
      <dsp:nvSpPr>
        <dsp:cNvPr id="0" name=""/>
        <dsp:cNvSpPr/>
      </dsp:nvSpPr>
      <dsp:spPr>
        <a:xfrm>
          <a:off x="2816512" y="713410"/>
          <a:ext cx="4789650" cy="4789650"/>
        </a:xfrm>
        <a:prstGeom prst="blockArc">
          <a:avLst>
            <a:gd name="adj1" fmla="val 608194"/>
            <a:gd name="adj2" fmla="val 3541564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0803A4-F7B8-426A-82E3-21FB144CE34C}">
      <dsp:nvSpPr>
        <dsp:cNvPr id="0" name=""/>
        <dsp:cNvSpPr/>
      </dsp:nvSpPr>
      <dsp:spPr>
        <a:xfrm>
          <a:off x="2838733" y="604163"/>
          <a:ext cx="4789650" cy="4789650"/>
        </a:xfrm>
        <a:prstGeom prst="blockArc">
          <a:avLst>
            <a:gd name="adj1" fmla="val 19285714"/>
            <a:gd name="adj2" fmla="val 771429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F7B43-B357-41EA-8573-4595AB960535}">
      <dsp:nvSpPr>
        <dsp:cNvPr id="0" name=""/>
        <dsp:cNvSpPr/>
      </dsp:nvSpPr>
      <dsp:spPr>
        <a:xfrm>
          <a:off x="2838733" y="604163"/>
          <a:ext cx="4789650" cy="4789650"/>
        </a:xfrm>
        <a:prstGeom prst="blockArc">
          <a:avLst>
            <a:gd name="adj1" fmla="val 16200000"/>
            <a:gd name="adj2" fmla="val 19285714"/>
            <a:gd name="adj3" fmla="val 39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A582B-0599-4C88-9237-632F9E0AF2D0}">
      <dsp:nvSpPr>
        <dsp:cNvPr id="0" name=""/>
        <dsp:cNvSpPr/>
      </dsp:nvSpPr>
      <dsp:spPr>
        <a:xfrm>
          <a:off x="4084709" y="2071734"/>
          <a:ext cx="2297696" cy="18545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MECANISMOS DE DEFENSA</a:t>
          </a:r>
          <a:endParaRPr lang="es-ES" sz="2000" kern="1200" dirty="0"/>
        </a:p>
      </dsp:txBody>
      <dsp:txXfrm>
        <a:off x="4421199" y="2343320"/>
        <a:ext cx="1624716" cy="1311334"/>
      </dsp:txXfrm>
    </dsp:sp>
    <dsp:sp modelId="{03A04B2C-3FCB-4084-96EA-30ED9BF58551}">
      <dsp:nvSpPr>
        <dsp:cNvPr id="0" name=""/>
        <dsp:cNvSpPr/>
      </dsp:nvSpPr>
      <dsp:spPr>
        <a:xfrm>
          <a:off x="4297919" y="1819"/>
          <a:ext cx="1871276" cy="12981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REPRESIÓN</a:t>
          </a:r>
          <a:endParaRPr lang="es-ES" sz="1400" kern="1200" dirty="0"/>
        </a:p>
      </dsp:txBody>
      <dsp:txXfrm>
        <a:off x="4571961" y="191929"/>
        <a:ext cx="1323192" cy="917934"/>
      </dsp:txXfrm>
    </dsp:sp>
    <dsp:sp modelId="{49FC839E-4B60-4657-8532-FE743596A043}">
      <dsp:nvSpPr>
        <dsp:cNvPr id="0" name=""/>
        <dsp:cNvSpPr/>
      </dsp:nvSpPr>
      <dsp:spPr>
        <a:xfrm>
          <a:off x="6135711" y="781320"/>
          <a:ext cx="1867317" cy="15073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bg1"/>
              </a:solidFill>
            </a:rPr>
            <a:t>DESPLAZAMIENTO</a:t>
          </a:r>
          <a:endParaRPr lang="es-ES" sz="1200" kern="1200" dirty="0">
            <a:solidFill>
              <a:schemeClr val="bg1"/>
            </a:solidFill>
          </a:endParaRPr>
        </a:p>
      </dsp:txBody>
      <dsp:txXfrm>
        <a:off x="6409173" y="1002061"/>
        <a:ext cx="1320393" cy="1065831"/>
      </dsp:txXfrm>
    </dsp:sp>
    <dsp:sp modelId="{1D13EC8C-FFD0-4AB1-B717-EBD364C17BFD}">
      <dsp:nvSpPr>
        <dsp:cNvPr id="0" name=""/>
        <dsp:cNvSpPr/>
      </dsp:nvSpPr>
      <dsp:spPr>
        <a:xfrm>
          <a:off x="6581317" y="2777547"/>
          <a:ext cx="1882921" cy="14878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100" kern="1200" dirty="0"/>
        </a:p>
      </dsp:txBody>
      <dsp:txXfrm>
        <a:off x="6857064" y="2995442"/>
        <a:ext cx="1331427" cy="1052089"/>
      </dsp:txXfrm>
    </dsp:sp>
    <dsp:sp modelId="{AF4A0267-DB3B-4639-AEC4-10647E5239B6}">
      <dsp:nvSpPr>
        <dsp:cNvPr id="0" name=""/>
        <dsp:cNvSpPr/>
      </dsp:nvSpPr>
      <dsp:spPr>
        <a:xfrm>
          <a:off x="5492967" y="4477542"/>
          <a:ext cx="1853621" cy="12878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100" kern="1200"/>
        </a:p>
      </dsp:txBody>
      <dsp:txXfrm>
        <a:off x="5764424" y="4666150"/>
        <a:ext cx="1310707" cy="910683"/>
      </dsp:txXfrm>
    </dsp:sp>
    <dsp:sp modelId="{1F10F22C-5AA4-427A-9E43-7A12B2E1FA66}">
      <dsp:nvSpPr>
        <dsp:cNvPr id="0" name=""/>
        <dsp:cNvSpPr/>
      </dsp:nvSpPr>
      <dsp:spPr>
        <a:xfrm>
          <a:off x="3226240" y="4465468"/>
          <a:ext cx="1977037" cy="12981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solidFill>
                <a:schemeClr val="bg1"/>
              </a:solidFill>
            </a:rPr>
            <a:t>IDENTIFICACIÓN</a:t>
          </a:r>
          <a:endParaRPr lang="es-ES" sz="1400" kern="1200" dirty="0">
            <a:solidFill>
              <a:schemeClr val="bg1"/>
            </a:solidFill>
          </a:endParaRPr>
        </a:p>
      </dsp:txBody>
      <dsp:txXfrm>
        <a:off x="3515770" y="4655578"/>
        <a:ext cx="1397977" cy="917934"/>
      </dsp:txXfrm>
    </dsp:sp>
    <dsp:sp modelId="{D60BB5F8-D8F0-480D-9A46-9E373E26FDCA}">
      <dsp:nvSpPr>
        <dsp:cNvPr id="0" name=""/>
        <dsp:cNvSpPr/>
      </dsp:nvSpPr>
      <dsp:spPr>
        <a:xfrm>
          <a:off x="1895619" y="2867696"/>
          <a:ext cx="1891372" cy="1532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RACIONALIZACIÓN</a:t>
          </a:r>
          <a:endParaRPr lang="es-ES" sz="1200" kern="1200" dirty="0"/>
        </a:p>
      </dsp:txBody>
      <dsp:txXfrm>
        <a:off x="2172604" y="3092169"/>
        <a:ext cx="1337402" cy="1083850"/>
      </dsp:txXfrm>
    </dsp:sp>
    <dsp:sp modelId="{7DCB07F6-BDAE-4602-9337-5B00098060B3}">
      <dsp:nvSpPr>
        <dsp:cNvPr id="0" name=""/>
        <dsp:cNvSpPr/>
      </dsp:nvSpPr>
      <dsp:spPr>
        <a:xfrm>
          <a:off x="2511593" y="885899"/>
          <a:ext cx="1772305" cy="12981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FORMACIÓN REACTIVA</a:t>
          </a:r>
          <a:endParaRPr lang="es-ES" sz="1400" kern="1200" dirty="0"/>
        </a:p>
      </dsp:txBody>
      <dsp:txXfrm>
        <a:off x="2771141" y="1076009"/>
        <a:ext cx="1253209" cy="9179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F9266-A2F0-472B-90A7-CB6D79141680}">
      <dsp:nvSpPr>
        <dsp:cNvPr id="0" name=""/>
        <dsp:cNvSpPr/>
      </dsp:nvSpPr>
      <dsp:spPr>
        <a:xfrm>
          <a:off x="3750716" y="1449776"/>
          <a:ext cx="3360702" cy="33607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ETAPAS PSICOSEXUALES DEL DESARROLLO</a:t>
          </a:r>
          <a:endParaRPr lang="es-ES" sz="2600" kern="1200" dirty="0"/>
        </a:p>
      </dsp:txBody>
      <dsp:txXfrm>
        <a:off x="4242879" y="1941939"/>
        <a:ext cx="2376376" cy="2376376"/>
      </dsp:txXfrm>
    </dsp:sp>
    <dsp:sp modelId="{A5B42DF8-4E05-4235-898F-CD46C5F6B629}">
      <dsp:nvSpPr>
        <dsp:cNvPr id="0" name=""/>
        <dsp:cNvSpPr/>
      </dsp:nvSpPr>
      <dsp:spPr>
        <a:xfrm>
          <a:off x="4590892" y="103685"/>
          <a:ext cx="1680351" cy="1680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ETAPA ORAL</a:t>
          </a:r>
          <a:endParaRPr lang="es-ES" sz="2100" kern="1200" dirty="0"/>
        </a:p>
      </dsp:txBody>
      <dsp:txXfrm>
        <a:off x="4836974" y="349767"/>
        <a:ext cx="1188187" cy="1188187"/>
      </dsp:txXfrm>
    </dsp:sp>
    <dsp:sp modelId="{29B3F837-47C0-4717-BA00-FA4963B2E5C1}">
      <dsp:nvSpPr>
        <dsp:cNvPr id="0" name=""/>
        <dsp:cNvSpPr/>
      </dsp:nvSpPr>
      <dsp:spPr>
        <a:xfrm>
          <a:off x="6670155" y="1614358"/>
          <a:ext cx="1680351" cy="1680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ETAPA ANAL</a:t>
          </a:r>
          <a:endParaRPr lang="es-ES" sz="2100" kern="1200" dirty="0"/>
        </a:p>
      </dsp:txBody>
      <dsp:txXfrm>
        <a:off x="6916237" y="1860440"/>
        <a:ext cx="1188187" cy="1188187"/>
      </dsp:txXfrm>
    </dsp:sp>
    <dsp:sp modelId="{AED517A4-27B7-43B5-B002-BF56BF8DB899}">
      <dsp:nvSpPr>
        <dsp:cNvPr id="0" name=""/>
        <dsp:cNvSpPr/>
      </dsp:nvSpPr>
      <dsp:spPr>
        <a:xfrm>
          <a:off x="5875947" y="4058678"/>
          <a:ext cx="1680351" cy="1680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ETAPA FALICA</a:t>
          </a:r>
          <a:endParaRPr lang="es-ES" sz="2100" kern="1200" dirty="0"/>
        </a:p>
      </dsp:txBody>
      <dsp:txXfrm>
        <a:off x="6122029" y="4304760"/>
        <a:ext cx="1188187" cy="1188187"/>
      </dsp:txXfrm>
    </dsp:sp>
    <dsp:sp modelId="{F68A8DE6-8ABA-4F73-A4EA-4A3639C7565E}">
      <dsp:nvSpPr>
        <dsp:cNvPr id="0" name=""/>
        <dsp:cNvSpPr/>
      </dsp:nvSpPr>
      <dsp:spPr>
        <a:xfrm>
          <a:off x="3305837" y="4058678"/>
          <a:ext cx="1680351" cy="1680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ETAPA DE LATENCIA</a:t>
          </a:r>
          <a:endParaRPr lang="es-ES" sz="2100" kern="1200" dirty="0"/>
        </a:p>
      </dsp:txBody>
      <dsp:txXfrm>
        <a:off x="3551919" y="4304760"/>
        <a:ext cx="1188187" cy="1188187"/>
      </dsp:txXfrm>
    </dsp:sp>
    <dsp:sp modelId="{5BE052DF-45E5-49A5-BE0F-44BBF4F05570}">
      <dsp:nvSpPr>
        <dsp:cNvPr id="0" name=""/>
        <dsp:cNvSpPr/>
      </dsp:nvSpPr>
      <dsp:spPr>
        <a:xfrm>
          <a:off x="2511629" y="1614358"/>
          <a:ext cx="1680351" cy="16803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ETAPA GENITAL </a:t>
          </a:r>
          <a:endParaRPr lang="es-ES" sz="2100" kern="1200" dirty="0"/>
        </a:p>
      </dsp:txBody>
      <dsp:txXfrm>
        <a:off x="2757711" y="1860440"/>
        <a:ext cx="1188187" cy="11881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09EE2-5A0E-4C76-AE9F-7803F175075F}">
      <dsp:nvSpPr>
        <dsp:cNvPr id="0" name=""/>
        <dsp:cNvSpPr/>
      </dsp:nvSpPr>
      <dsp:spPr>
        <a:xfrm>
          <a:off x="3866362" y="2171665"/>
          <a:ext cx="2137880" cy="1805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rgbClr val="C00000"/>
              </a:solidFill>
            </a:rPr>
            <a:t>ETAPAS PSICOSEXUALES DEL DESARROLLO: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 GRATIFICACIÓN EXCESIVA O FALTA DE GRATIFICACIÓN</a:t>
          </a:r>
          <a:endParaRPr lang="es-ES" sz="1400" b="1" kern="1200" dirty="0"/>
        </a:p>
      </dsp:txBody>
      <dsp:txXfrm>
        <a:off x="4179447" y="2436071"/>
        <a:ext cx="1511710" cy="1276663"/>
      </dsp:txXfrm>
    </dsp:sp>
    <dsp:sp modelId="{785EE3D8-E6FF-41BF-B9EB-9595238DAEF6}">
      <dsp:nvSpPr>
        <dsp:cNvPr id="0" name=""/>
        <dsp:cNvSpPr/>
      </dsp:nvSpPr>
      <dsp:spPr>
        <a:xfrm rot="16200000">
          <a:off x="4780540" y="1612767"/>
          <a:ext cx="309525" cy="551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>
        <a:off x="4826969" y="1769457"/>
        <a:ext cx="216668" cy="330783"/>
      </dsp:txXfrm>
    </dsp:sp>
    <dsp:sp modelId="{7C78A5F6-ED8D-4B2E-8A8A-76C43F6B5837}">
      <dsp:nvSpPr>
        <dsp:cNvPr id="0" name=""/>
        <dsp:cNvSpPr/>
      </dsp:nvSpPr>
      <dsp:spPr>
        <a:xfrm>
          <a:off x="4110542" y="14976"/>
          <a:ext cx="1649521" cy="15726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ETAPA ANAL</a:t>
          </a:r>
          <a:endParaRPr lang="es-ES" sz="2000" kern="1200" dirty="0"/>
        </a:p>
      </dsp:txBody>
      <dsp:txXfrm>
        <a:off x="4352109" y="245290"/>
        <a:ext cx="1166387" cy="1112051"/>
      </dsp:txXfrm>
    </dsp:sp>
    <dsp:sp modelId="{0D6A774F-3A40-48B5-A32B-4B62D0BDAEE6}">
      <dsp:nvSpPr>
        <dsp:cNvPr id="0" name=""/>
        <dsp:cNvSpPr/>
      </dsp:nvSpPr>
      <dsp:spPr>
        <a:xfrm rot="20520000">
          <a:off x="6011822" y="2414366"/>
          <a:ext cx="212985" cy="551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>
        <a:off x="6013386" y="2534499"/>
        <a:ext cx="149090" cy="330783"/>
      </dsp:txXfrm>
    </dsp:sp>
    <dsp:sp modelId="{9F9EFA96-597B-481B-9992-06A5BE062E7E}">
      <dsp:nvSpPr>
        <dsp:cNvPr id="0" name=""/>
        <dsp:cNvSpPr/>
      </dsp:nvSpPr>
      <dsp:spPr>
        <a:xfrm>
          <a:off x="6273658" y="1561237"/>
          <a:ext cx="1646959" cy="1621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/>
            <a:t/>
          </a:r>
          <a:br>
            <a:rPr lang="es-ES" sz="2000" kern="1200" dirty="0"/>
          </a:br>
          <a:r>
            <a:rPr lang="es-ES" sz="2000" kern="1200" dirty="0" smtClean="0"/>
            <a:t>ETAPA FALICA</a:t>
          </a:r>
          <a:endParaRPr lang="es-ES" sz="2000" kern="1200" dirty="0"/>
        </a:p>
      </dsp:txBody>
      <dsp:txXfrm>
        <a:off x="6514850" y="1798698"/>
        <a:ext cx="1164575" cy="1146563"/>
      </dsp:txXfrm>
    </dsp:sp>
    <dsp:sp modelId="{296CC58B-CD91-4AD2-8FC8-7DBAF78CC8CE}">
      <dsp:nvSpPr>
        <dsp:cNvPr id="0" name=""/>
        <dsp:cNvSpPr/>
      </dsp:nvSpPr>
      <dsp:spPr>
        <a:xfrm rot="3240000">
          <a:off x="5504601" y="3768799"/>
          <a:ext cx="270967" cy="551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>
        <a:off x="5521355" y="3846178"/>
        <a:ext cx="189677" cy="330783"/>
      </dsp:txXfrm>
    </dsp:sp>
    <dsp:sp modelId="{11D342BD-2411-4D49-96BE-0C8F0C3FB062}">
      <dsp:nvSpPr>
        <dsp:cNvPr id="0" name=""/>
        <dsp:cNvSpPr/>
      </dsp:nvSpPr>
      <dsp:spPr>
        <a:xfrm>
          <a:off x="5460647" y="4102626"/>
          <a:ext cx="1621485" cy="1621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ETAPA DE LATENCIA</a:t>
          </a:r>
          <a:endParaRPr lang="es-ES" sz="2000" kern="1200" dirty="0"/>
        </a:p>
      </dsp:txBody>
      <dsp:txXfrm>
        <a:off x="5698108" y="4340087"/>
        <a:ext cx="1146563" cy="1146563"/>
      </dsp:txXfrm>
    </dsp:sp>
    <dsp:sp modelId="{101C8904-BD21-4071-B64D-C2088EF56E27}">
      <dsp:nvSpPr>
        <dsp:cNvPr id="0" name=""/>
        <dsp:cNvSpPr/>
      </dsp:nvSpPr>
      <dsp:spPr>
        <a:xfrm rot="7560000">
          <a:off x="4097421" y="3767099"/>
          <a:ext cx="268670" cy="551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 rot="10800000">
        <a:off x="4161410" y="3844756"/>
        <a:ext cx="188069" cy="330783"/>
      </dsp:txXfrm>
    </dsp:sp>
    <dsp:sp modelId="{913C195A-483B-4FDB-811F-72FDA2AC7A61}">
      <dsp:nvSpPr>
        <dsp:cNvPr id="0" name=""/>
        <dsp:cNvSpPr/>
      </dsp:nvSpPr>
      <dsp:spPr>
        <a:xfrm>
          <a:off x="2775735" y="4102626"/>
          <a:ext cx="1646959" cy="1621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ETAPA GENITAL</a:t>
          </a:r>
          <a:endParaRPr lang="es-ES" sz="2000" kern="1200" dirty="0"/>
        </a:p>
      </dsp:txBody>
      <dsp:txXfrm>
        <a:off x="3016927" y="4340087"/>
        <a:ext cx="1164575" cy="1146563"/>
      </dsp:txXfrm>
    </dsp:sp>
    <dsp:sp modelId="{9D0C1740-EEB9-44A5-9283-973E936DD70A}">
      <dsp:nvSpPr>
        <dsp:cNvPr id="0" name=""/>
        <dsp:cNvSpPr/>
      </dsp:nvSpPr>
      <dsp:spPr>
        <a:xfrm rot="11880000">
          <a:off x="3637450" y="2412644"/>
          <a:ext cx="219077" cy="551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 rot="10800000">
        <a:off x="3701565" y="2533060"/>
        <a:ext cx="153354" cy="330783"/>
      </dsp:txXfrm>
    </dsp:sp>
    <dsp:sp modelId="{EB9F2BC3-BBDD-4874-B6CC-382FC622C4B6}">
      <dsp:nvSpPr>
        <dsp:cNvPr id="0" name=""/>
        <dsp:cNvSpPr/>
      </dsp:nvSpPr>
      <dsp:spPr>
        <a:xfrm>
          <a:off x="1962725" y="1561237"/>
          <a:ext cx="1621485" cy="1621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ETAPA ORAL</a:t>
          </a:r>
          <a:endParaRPr lang="es-ES" sz="2000" kern="1200" dirty="0"/>
        </a:p>
      </dsp:txBody>
      <dsp:txXfrm>
        <a:off x="2200186" y="1798698"/>
        <a:ext cx="1146563" cy="1146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C885D-CE54-45D2-AE78-6599650889C9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A64F8-61F2-464A-9869-B25DDEAC6F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2794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A64F8-61F2-464A-9869-B25DDEAC6F9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276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07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769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5892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0033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14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66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077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00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934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013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247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307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499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004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322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71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A2AE3-3D52-4E7F-9D86-DDD0949408B3}" type="datetimeFigureOut">
              <a:rPr lang="es-ES" smtClean="0"/>
              <a:t>20/10/2013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CA7B54-3CE7-4B04-A4C4-85D8CCAE11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15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284072"/>
            <a:ext cx="7766936" cy="1646302"/>
          </a:xfrm>
        </p:spPr>
        <p:txBody>
          <a:bodyPr/>
          <a:lstStyle/>
          <a:p>
            <a:pPr algn="l"/>
            <a:r>
              <a:rPr lang="es-ES" dirty="0" smtClean="0"/>
              <a:t>PSICOANÁLISIS	1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FREUD.- PROPONE UNA CONCEPCIÓN DETERMINISTA DE LA NATURALEZA HUMANA. PENSABA QUE LA PERSONALIDAD ESTABA MOTIVADA POR PULSIONES BIOLÓGICAS INNATAS.</a:t>
            </a:r>
            <a:endParaRPr lang="es-E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2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DESARROLLOS PREVIOS</a:t>
            </a:r>
            <a:r>
              <a:rPr lang="es-ES" dirty="0" smtClean="0"/>
              <a:t>: 6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J.S MILL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FECHNER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EBBINGHAUS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JAMES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CHARLES BARTLETT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PIAGET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CARLS ROGERS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MASLOW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WIENER</a:t>
            </a:r>
            <a:endParaRPr lang="es-E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AVANCES DURANTE </a:t>
            </a:r>
            <a:r>
              <a:rPr lang="es-ES" dirty="0" smtClean="0"/>
              <a:t>1950 		7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NEWELL</a:t>
            </a:r>
          </a:p>
          <a:p>
            <a:r>
              <a:rPr lang="es-ES" sz="2800" dirty="0" smtClean="0"/>
              <a:t>CHOMSKY</a:t>
            </a:r>
          </a:p>
          <a:p>
            <a:r>
              <a:rPr lang="es-ES" sz="2800" dirty="0" smtClean="0"/>
              <a:t>MILLER</a:t>
            </a:r>
          </a:p>
          <a:p>
            <a:r>
              <a:rPr lang="es-ES" sz="2800" dirty="0" smtClean="0"/>
              <a:t>BRUNER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8383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ANTECEDENTES POSTERIORES DE </a:t>
            </a:r>
            <a:r>
              <a:rPr lang="es-ES" dirty="0" smtClean="0"/>
              <a:t>1950</a:t>
            </a:r>
            <a:br>
              <a:rPr lang="es-ES" dirty="0" smtClean="0"/>
            </a:br>
            <a:r>
              <a:rPr lang="es-ES" dirty="0"/>
              <a:t>7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MILLER, GALANTER, PRIBRAM</a:t>
            </a:r>
          </a:p>
          <a:p>
            <a:r>
              <a:rPr lang="es-ES" sz="2400" dirty="0" smtClean="0"/>
              <a:t>EGGER, MILLER</a:t>
            </a:r>
          </a:p>
          <a:p>
            <a:r>
              <a:rPr lang="es-ES" sz="2400" dirty="0" smtClean="0"/>
              <a:t>NEISSER</a:t>
            </a:r>
          </a:p>
          <a:p>
            <a:r>
              <a:rPr lang="es-ES" sz="2400" dirty="0" smtClean="0"/>
              <a:t>TURING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209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5"/>
                </a:solidFill>
              </a:rPr>
              <a:t>LA PSICOLOGIA DEL PROCESAMIENTO DE LA </a:t>
            </a:r>
            <a:r>
              <a:rPr lang="es-ES" sz="2800" dirty="0" smtClean="0">
                <a:solidFill>
                  <a:schemeClr val="accent5"/>
                </a:solidFill>
              </a:rPr>
              <a:t>INFORMACIÓN    8</a:t>
            </a:r>
            <a:endParaRPr lang="es-ES" sz="2800" dirty="0">
              <a:solidFill>
                <a:schemeClr val="accent5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2400" dirty="0" smtClean="0"/>
              <a:t>PRINCIPIOS FUNDAMENTALES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ES" sz="2400" dirty="0" smtClean="0"/>
              <a:t>RELACIÓN CON LA INTELIGENCIA ARTIFICIAL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66795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dirty="0" smtClean="0"/>
              <a:t>CONEXIONISMO    8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s-ES" sz="2400" dirty="0" smtClean="0"/>
              <a:t>ANTECEDENTES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sz="2400" dirty="0" smtClean="0"/>
              <a:t>REDES NEURONALES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sz="2400" dirty="0" smtClean="0"/>
              <a:t>GOFAI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s-ES" sz="2400" dirty="0" smtClean="0"/>
              <a:t>REGLA DE HEBB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427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47730"/>
            <a:ext cx="11055320" cy="6194738"/>
          </a:xfrm>
        </p:spPr>
        <p:txBody>
          <a:bodyPr/>
          <a:lstStyle/>
          <a:p>
            <a:r>
              <a:rPr lang="es-ES" dirty="0" smtClean="0"/>
              <a:t>1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2918899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4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241627619"/>
              </p:ext>
            </p:extLst>
          </p:nvPr>
        </p:nvGraphicFramePr>
        <p:xfrm>
          <a:off x="677333" y="579549"/>
          <a:ext cx="11016683" cy="578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2439" y="2343955"/>
            <a:ext cx="2237217" cy="2060619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4529656" y="3425780"/>
            <a:ext cx="853713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2446986" y="2678806"/>
            <a:ext cx="18159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COMPONENTES BÁSICOS DE LA TEORIA FREUDIANA DE LA PERSONALIDAD</a:t>
            </a:r>
            <a:endParaRPr lang="es-ES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9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406824" cy="5765442"/>
          </a:xfrm>
        </p:spPr>
        <p:txBody>
          <a:bodyPr/>
          <a:lstStyle/>
          <a:p>
            <a:r>
              <a:rPr lang="es-ES" dirty="0"/>
              <a:t>3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6445425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10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40525562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022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39572537"/>
              </p:ext>
            </p:extLst>
          </p:nvPr>
        </p:nvGraphicFramePr>
        <p:xfrm>
          <a:off x="677333" y="609600"/>
          <a:ext cx="10462891" cy="5765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7624293" y="3966693"/>
            <a:ext cx="1339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>
                <a:solidFill>
                  <a:schemeClr val="bg1"/>
                </a:solidFill>
              </a:rPr>
              <a:t>SUBLIMACIÓN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400804" y="5499278"/>
            <a:ext cx="1519707" cy="309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>
                <a:solidFill>
                  <a:schemeClr val="bg1"/>
                </a:solidFill>
              </a:rPr>
              <a:t>PROYECCIÓN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4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89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98437833"/>
              </p:ext>
            </p:extLst>
          </p:nvPr>
        </p:nvGraphicFramePr>
        <p:xfrm>
          <a:off x="677334" y="609599"/>
          <a:ext cx="10862136" cy="5842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lecha curvada hacia abajo 9"/>
          <p:cNvSpPr/>
          <p:nvPr/>
        </p:nvSpPr>
        <p:spPr>
          <a:xfrm rot="2117205">
            <a:off x="7173532" y="1558344"/>
            <a:ext cx="656823" cy="34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Flecha curvada hacia la izquierda 10"/>
          <p:cNvSpPr/>
          <p:nvPr/>
        </p:nvSpPr>
        <p:spPr>
          <a:xfrm rot="658913">
            <a:off x="8242477" y="4121239"/>
            <a:ext cx="321972" cy="7598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2" name="Flecha curvada hacia la izquierda 11"/>
          <p:cNvSpPr/>
          <p:nvPr/>
        </p:nvSpPr>
        <p:spPr>
          <a:xfrm rot="5400000">
            <a:off x="6038042" y="5561523"/>
            <a:ext cx="321972" cy="7598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3" name="Flecha curvada hacia la izquierda 12"/>
          <p:cNvSpPr/>
          <p:nvPr/>
        </p:nvSpPr>
        <p:spPr>
          <a:xfrm rot="9169039">
            <a:off x="3859365" y="4031086"/>
            <a:ext cx="321972" cy="7598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9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662860798"/>
              </p:ext>
            </p:extLst>
          </p:nvPr>
        </p:nvGraphicFramePr>
        <p:xfrm>
          <a:off x="677333" y="399245"/>
          <a:ext cx="9883343" cy="5739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027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72739" cy="3395730"/>
          </a:xfrm>
        </p:spPr>
        <p:txBody>
          <a:bodyPr>
            <a:normAutofit/>
          </a:bodyPr>
          <a:lstStyle/>
          <a:p>
            <a:pPr algn="r"/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6000" dirty="0"/>
              <a:t/>
            </a:r>
            <a:br>
              <a:rPr lang="es-ES" sz="6000" dirty="0"/>
            </a:br>
            <a:r>
              <a:rPr lang="es-ES" sz="6000" dirty="0" smtClean="0">
                <a:solidFill>
                  <a:srgbClr val="FFC000"/>
                </a:solidFill>
              </a:rPr>
              <a:t>PSICOLOGIA COGNITIVA</a:t>
            </a:r>
            <a:endParaRPr lang="es-E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</TotalTime>
  <Words>171</Words>
  <Application>Microsoft Office PowerPoint</Application>
  <PresentationFormat>Panorámica</PresentationFormat>
  <Paragraphs>76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Trebuchet MS</vt:lpstr>
      <vt:lpstr>Wingdings</vt:lpstr>
      <vt:lpstr>Wingdings 3</vt:lpstr>
      <vt:lpstr>Faceta</vt:lpstr>
      <vt:lpstr>PSICOANÁLISIS 1</vt:lpstr>
      <vt:lpstr>1</vt:lpstr>
      <vt:lpstr>2</vt:lpstr>
      <vt:lpstr>3</vt:lpstr>
      <vt:lpstr>3</vt:lpstr>
      <vt:lpstr>4</vt:lpstr>
      <vt:lpstr>5</vt:lpstr>
      <vt:lpstr>5</vt:lpstr>
      <vt:lpstr>  PSICOLOGIA COGNITIVA</vt:lpstr>
      <vt:lpstr>DESARROLLOS PREVIOS: 6</vt:lpstr>
      <vt:lpstr>AVANCES DURANTE 1950   7</vt:lpstr>
      <vt:lpstr>ANTECEDENTES POSTERIORES DE 1950 7</vt:lpstr>
      <vt:lpstr>LA PSICOLOGIA DEL PROCESAMIENTO DE LA INFORMACIÓN    8</vt:lpstr>
      <vt:lpstr>EL CONEXIONISMO    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PSICOANÁLISIS</dc:title>
  <dc:creator>ANA JARA</dc:creator>
  <cp:lastModifiedBy>ANA JARA</cp:lastModifiedBy>
  <cp:revision>12</cp:revision>
  <dcterms:created xsi:type="dcterms:W3CDTF">2013-10-21T01:18:34Z</dcterms:created>
  <dcterms:modified xsi:type="dcterms:W3CDTF">2013-10-21T02:54:43Z</dcterms:modified>
</cp:coreProperties>
</file>